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6858000" cx="12192000"/>
  <p:notesSz cx="6858000" cy="9144000"/>
  <p:embeddedFontLst>
    <p:embeddedFont>
      <p:font typeface="Roboto Mono SemiBold"/>
      <p:regular r:id="rId32"/>
      <p:bold r:id="rId33"/>
      <p:italic r:id="rId34"/>
      <p:boldItalic r:id="rId35"/>
    </p:embeddedFont>
    <p:embeddedFont>
      <p:font typeface="Abril Fatface"/>
      <p:regular r:id="rId36"/>
    </p:embeddedFont>
    <p:embeddedFont>
      <p:font typeface="Griffy"/>
      <p:regular r:id="rId37"/>
    </p:embeddedFont>
    <p:embeddedFont>
      <p:font typeface="Poppins"/>
      <p:regular r:id="rId38"/>
      <p:bold r:id="rId39"/>
      <p:italic r:id="rId40"/>
      <p:boldItalic r:id="rId41"/>
    </p:embeddedFont>
    <p:embeddedFont>
      <p:font typeface="Roboto Mono"/>
      <p:regular r:id="rId42"/>
      <p:bold r:id="rId43"/>
      <p:italic r:id="rId44"/>
      <p:boldItalic r:id="rId45"/>
    </p:embeddedFont>
    <p:embeddedFont>
      <p:font typeface="Homemade Apple"/>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italic.fntdata"/><Relationship Id="rId20" Type="http://schemas.openxmlformats.org/officeDocument/2006/relationships/slide" Target="slides/slide15.xml"/><Relationship Id="rId42" Type="http://schemas.openxmlformats.org/officeDocument/2006/relationships/font" Target="fonts/RobotoMono-regular.fntdata"/><Relationship Id="rId41" Type="http://schemas.openxmlformats.org/officeDocument/2006/relationships/font" Target="fonts/Poppins-boldItalic.fntdata"/><Relationship Id="rId22" Type="http://schemas.openxmlformats.org/officeDocument/2006/relationships/slide" Target="slides/slide17.xml"/><Relationship Id="rId44" Type="http://schemas.openxmlformats.org/officeDocument/2006/relationships/font" Target="fonts/RobotoMono-italic.fntdata"/><Relationship Id="rId21" Type="http://schemas.openxmlformats.org/officeDocument/2006/relationships/slide" Target="slides/slide16.xml"/><Relationship Id="rId43" Type="http://schemas.openxmlformats.org/officeDocument/2006/relationships/font" Target="fonts/RobotoMono-bold.fntdata"/><Relationship Id="rId24" Type="http://schemas.openxmlformats.org/officeDocument/2006/relationships/slide" Target="slides/slide19.xml"/><Relationship Id="rId46" Type="http://schemas.openxmlformats.org/officeDocument/2006/relationships/font" Target="fonts/HomemadeApple-regular.fntdata"/><Relationship Id="rId23" Type="http://schemas.openxmlformats.org/officeDocument/2006/relationships/slide" Target="slides/slide18.xml"/><Relationship Id="rId45" Type="http://schemas.openxmlformats.org/officeDocument/2006/relationships/font" Target="fonts/RobotoMon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MonoSemiBold-bold.fntdata"/><Relationship Id="rId10" Type="http://schemas.openxmlformats.org/officeDocument/2006/relationships/slide" Target="slides/slide5.xml"/><Relationship Id="rId32" Type="http://schemas.openxmlformats.org/officeDocument/2006/relationships/font" Target="fonts/RobotoMonoSemiBold-regular.fntdata"/><Relationship Id="rId13" Type="http://schemas.openxmlformats.org/officeDocument/2006/relationships/slide" Target="slides/slide8.xml"/><Relationship Id="rId35" Type="http://schemas.openxmlformats.org/officeDocument/2006/relationships/font" Target="fonts/RobotoMonoSemiBold-boldItalic.fntdata"/><Relationship Id="rId12" Type="http://schemas.openxmlformats.org/officeDocument/2006/relationships/slide" Target="slides/slide7.xml"/><Relationship Id="rId34" Type="http://schemas.openxmlformats.org/officeDocument/2006/relationships/font" Target="fonts/RobotoMonoSemiBold-italic.fntdata"/><Relationship Id="rId15" Type="http://schemas.openxmlformats.org/officeDocument/2006/relationships/slide" Target="slides/slide10.xml"/><Relationship Id="rId37" Type="http://schemas.openxmlformats.org/officeDocument/2006/relationships/font" Target="fonts/Griffy-regular.fntdata"/><Relationship Id="rId14" Type="http://schemas.openxmlformats.org/officeDocument/2006/relationships/slide" Target="slides/slide9.xml"/><Relationship Id="rId36" Type="http://schemas.openxmlformats.org/officeDocument/2006/relationships/font" Target="fonts/AbrilFatface-regular.fntdata"/><Relationship Id="rId17" Type="http://schemas.openxmlformats.org/officeDocument/2006/relationships/slide" Target="slides/slide12.xml"/><Relationship Id="rId39" Type="http://schemas.openxmlformats.org/officeDocument/2006/relationships/font" Target="fonts/Poppins-bold.fntdata"/><Relationship Id="rId16" Type="http://schemas.openxmlformats.org/officeDocument/2006/relationships/slide" Target="slides/slide11.xml"/><Relationship Id="rId38" Type="http://schemas.openxmlformats.org/officeDocument/2006/relationships/font" Target="fonts/Poppins-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a073618e6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a073618e6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12c1e80e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12c1e80e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a073618e60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a073618e60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111c3728c19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111c3728c1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111c3728c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111c3728c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111c3728c19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111c3728c19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a073618e60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a073618e60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a073618e6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a073618e6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a073618e6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a073618e6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a073618e60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a073618e60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 name="Shape 952"/>
        <p:cNvGrpSpPr/>
        <p:nvPr/>
      </p:nvGrpSpPr>
      <p:grpSpPr>
        <a:xfrm>
          <a:off x="0" y="0"/>
          <a:ext cx="0" cy="0"/>
          <a:chOff x="0" y="0"/>
          <a:chExt cx="0" cy="0"/>
        </a:xfrm>
      </p:grpSpPr>
      <p:sp>
        <p:nvSpPr>
          <p:cNvPr id="953" name="Google Shape;953;ga073618e60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 name="Google Shape;954;ga073618e60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a073618e6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a073618e6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a073618e60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a073618e60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a073618e60_0_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a073618e60_0_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a073618e60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a073618e60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111c3728ca1_0_1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111c3728ca1_0_1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a073618e60_0_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a073618e60_0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a073618e60_0_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a073618e60_0_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 name="Shape 1381"/>
        <p:cNvGrpSpPr/>
        <p:nvPr/>
      </p:nvGrpSpPr>
      <p:grpSpPr>
        <a:xfrm>
          <a:off x="0" y="0"/>
          <a:ext cx="0" cy="0"/>
          <a:chOff x="0" y="0"/>
          <a:chExt cx="0" cy="0"/>
        </a:xfrm>
      </p:grpSpPr>
      <p:sp>
        <p:nvSpPr>
          <p:cNvPr id="1382" name="Google Shape;1382;ga0744a8d9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 name="Google Shape;1383;ga0744a8d9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a073618e6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a073618e6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a073618e6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a073618e6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a073618e6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a073618e6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a073618e6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a073618e6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a073618e6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a073618e6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a073618e60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a073618e6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a073618e60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a073618e60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questions-powerpoint-google-slides/can-i-use-these-templates/" TargetMode="External"/><Relationship Id="rId3" Type="http://schemas.openxmlformats.org/officeDocument/2006/relationships/hyperlink" Target="https://www.facebook.com/SlidesManiaSM/" TargetMode="External"/><Relationship Id="rId4" Type="http://schemas.openxmlformats.org/officeDocument/2006/relationships/image" Target="../media/image1.png"/><Relationship Id="rId11" Type="http://schemas.openxmlformats.org/officeDocument/2006/relationships/image" Target="../media/image2.png"/><Relationship Id="rId10" Type="http://schemas.openxmlformats.org/officeDocument/2006/relationships/image" Target="../media/image3.png"/><Relationship Id="rId9" Type="http://schemas.openxmlformats.org/officeDocument/2006/relationships/hyperlink" Target="https://www.instagram.com/slidesmania/" TargetMode="External"/><Relationship Id="rId5" Type="http://schemas.openxmlformats.org/officeDocument/2006/relationships/hyperlink" Target="https://twitter.com/SlidesManiaSM/" TargetMode="External"/><Relationship Id="rId6" Type="http://schemas.openxmlformats.org/officeDocument/2006/relationships/image" Target="../media/image5.png"/><Relationship Id="rId7" Type="http://schemas.openxmlformats.org/officeDocument/2006/relationships/hyperlink" Target="https://www.pinterest.com/slidesmania/" TargetMode="External"/><Relationship Id="rId8"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itle">
  <p:cSld name="CUSTOM">
    <p:spTree>
      <p:nvGrpSpPr>
        <p:cNvPr id="10" name="Shape 10"/>
        <p:cNvGrpSpPr/>
        <p:nvPr/>
      </p:nvGrpSpPr>
      <p:grpSpPr>
        <a:xfrm>
          <a:off x="0" y="0"/>
          <a:ext cx="0" cy="0"/>
          <a:chOff x="0" y="0"/>
          <a:chExt cx="0" cy="0"/>
        </a:xfrm>
      </p:grpSpPr>
      <p:sp>
        <p:nvSpPr>
          <p:cNvPr id="11" name="Google Shape;11;p2"/>
          <p:cNvSpPr/>
          <p:nvPr/>
        </p:nvSpPr>
        <p:spPr>
          <a:xfrm>
            <a:off x="1466800" y="5813575"/>
            <a:ext cx="77973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9484350" y="58135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9484350" y="47501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51500" y="4707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291200" y="4654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257700" y="4654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 name="Google Shape;17;p2"/>
          <p:cNvCxnSpPr/>
          <p:nvPr/>
        </p:nvCxnSpPr>
        <p:spPr>
          <a:xfrm rot="10800000">
            <a:off x="10057500" y="1242425"/>
            <a:ext cx="0" cy="3110100"/>
          </a:xfrm>
          <a:prstGeom prst="straightConnector1">
            <a:avLst/>
          </a:prstGeom>
          <a:noFill/>
          <a:ln cap="flat" cmpd="sng" w="19050">
            <a:solidFill>
              <a:schemeClr val="accent3"/>
            </a:solidFill>
            <a:prstDash val="solid"/>
            <a:round/>
            <a:headEnd len="med" w="med" type="none"/>
            <a:tailEnd len="med" w="med" type="none"/>
          </a:ln>
        </p:spPr>
      </p:cxnSp>
      <p:sp>
        <p:nvSpPr>
          <p:cNvPr id="18" name="Google Shape;18;p2"/>
          <p:cNvSpPr/>
          <p:nvPr/>
        </p:nvSpPr>
        <p:spPr>
          <a:xfrm>
            <a:off x="1543000" y="5661175"/>
            <a:ext cx="77973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txBox="1"/>
          <p:nvPr>
            <p:ph idx="1" type="subTitle"/>
          </p:nvPr>
        </p:nvSpPr>
        <p:spPr>
          <a:xfrm>
            <a:off x="2056525" y="5668100"/>
            <a:ext cx="6775200" cy="717900"/>
          </a:xfrm>
          <a:prstGeom prst="rect">
            <a:avLst/>
          </a:prstGeom>
          <a:ln>
            <a:noFill/>
          </a:ln>
        </p:spPr>
        <p:txBody>
          <a:bodyPr anchorCtr="0" anchor="ctr" bIns="121900" lIns="121900" spcFirstLastPara="1" rIns="121900" wrap="square" tIns="121900">
            <a:noAutofit/>
          </a:bodyPr>
          <a:lstStyle>
            <a:lvl1pPr lvl="0">
              <a:lnSpc>
                <a:spcPct val="100000"/>
              </a:lnSpc>
              <a:spcBef>
                <a:spcPts val="0"/>
              </a:spcBef>
              <a:spcAft>
                <a:spcPts val="0"/>
              </a:spcAft>
              <a:buSzPts val="1900"/>
              <a:buNone/>
              <a:defRPr/>
            </a:lvl1pPr>
            <a:lvl2pPr lvl="1">
              <a:lnSpc>
                <a:spcPct val="100000"/>
              </a:lnSpc>
              <a:spcBef>
                <a:spcPts val="0"/>
              </a:spcBef>
              <a:spcAft>
                <a:spcPts val="0"/>
              </a:spcAft>
              <a:buSzPts val="1900"/>
              <a:buNone/>
              <a:defRPr/>
            </a:lvl2pPr>
            <a:lvl3pPr lvl="2">
              <a:lnSpc>
                <a:spcPct val="100000"/>
              </a:lnSpc>
              <a:spcBef>
                <a:spcPts val="0"/>
              </a:spcBef>
              <a:spcAft>
                <a:spcPts val="0"/>
              </a:spcAft>
              <a:buSzPts val="1900"/>
              <a:buNone/>
              <a:defRPr/>
            </a:lvl3pPr>
            <a:lvl4pPr lvl="3">
              <a:lnSpc>
                <a:spcPct val="100000"/>
              </a:lnSpc>
              <a:spcBef>
                <a:spcPts val="0"/>
              </a:spcBef>
              <a:spcAft>
                <a:spcPts val="0"/>
              </a:spcAft>
              <a:buSzPts val="1900"/>
              <a:buNone/>
              <a:defRPr/>
            </a:lvl4pPr>
            <a:lvl5pPr lvl="4">
              <a:lnSpc>
                <a:spcPct val="100000"/>
              </a:lnSpc>
              <a:spcBef>
                <a:spcPts val="0"/>
              </a:spcBef>
              <a:spcAft>
                <a:spcPts val="0"/>
              </a:spcAft>
              <a:buSzPts val="1900"/>
              <a:buNone/>
              <a:defRPr/>
            </a:lvl5pPr>
            <a:lvl6pPr lvl="5">
              <a:lnSpc>
                <a:spcPct val="100000"/>
              </a:lnSpc>
              <a:spcBef>
                <a:spcPts val="0"/>
              </a:spcBef>
              <a:spcAft>
                <a:spcPts val="0"/>
              </a:spcAft>
              <a:buSzPts val="1900"/>
              <a:buNone/>
              <a:defRPr/>
            </a:lvl6pPr>
            <a:lvl7pPr lvl="6">
              <a:lnSpc>
                <a:spcPct val="100000"/>
              </a:lnSpc>
              <a:spcBef>
                <a:spcPts val="0"/>
              </a:spcBef>
              <a:spcAft>
                <a:spcPts val="0"/>
              </a:spcAft>
              <a:buSzPts val="1900"/>
              <a:buNone/>
              <a:defRPr/>
            </a:lvl7pPr>
            <a:lvl8pPr lvl="7">
              <a:lnSpc>
                <a:spcPct val="100000"/>
              </a:lnSpc>
              <a:spcBef>
                <a:spcPts val="0"/>
              </a:spcBef>
              <a:spcAft>
                <a:spcPts val="0"/>
              </a:spcAft>
              <a:buSzPts val="1900"/>
              <a:buNone/>
              <a:defRPr/>
            </a:lvl8pPr>
            <a:lvl9pPr lvl="8">
              <a:lnSpc>
                <a:spcPct val="100000"/>
              </a:lnSpc>
              <a:spcBef>
                <a:spcPts val="0"/>
              </a:spcBef>
              <a:spcAft>
                <a:spcPts val="0"/>
              </a:spcAft>
              <a:buSzPts val="1900"/>
              <a:buNone/>
              <a:defRPr/>
            </a:lvl9pPr>
          </a:lstStyle>
          <a:p/>
        </p:txBody>
      </p:sp>
      <p:sp>
        <p:nvSpPr>
          <p:cNvPr id="20" name="Google Shape;20;p2"/>
          <p:cNvSpPr/>
          <p:nvPr/>
        </p:nvSpPr>
        <p:spPr>
          <a:xfrm>
            <a:off x="1545150" y="1535116"/>
            <a:ext cx="7609800" cy="38598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730400" y="1345301"/>
            <a:ext cx="7609800" cy="38598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txBox="1"/>
          <p:nvPr>
            <p:ph type="title"/>
          </p:nvPr>
        </p:nvSpPr>
        <p:spPr>
          <a:xfrm>
            <a:off x="2056525" y="1739802"/>
            <a:ext cx="6775200" cy="2876400"/>
          </a:xfrm>
          <a:prstGeom prst="rect">
            <a:avLst/>
          </a:prstGeom>
          <a:ln>
            <a:noFill/>
          </a:ln>
        </p:spPr>
        <p:txBody>
          <a:bodyPr anchorCtr="0" anchor="ctr" bIns="121900" lIns="121900" spcFirstLastPara="1" rIns="121900" wrap="square" tIns="121900">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
        <p:nvSpPr>
          <p:cNvPr id="23" name="Google Shape;23;p2"/>
          <p:cNvSpPr/>
          <p:nvPr/>
        </p:nvSpPr>
        <p:spPr>
          <a:xfrm>
            <a:off x="9560550" y="56611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9560550" y="45977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 name="Google Shape;25;p2"/>
          <p:cNvCxnSpPr/>
          <p:nvPr/>
        </p:nvCxnSpPr>
        <p:spPr>
          <a:xfrm>
            <a:off x="10774800" y="5106200"/>
            <a:ext cx="1341900" cy="0"/>
          </a:xfrm>
          <a:prstGeom prst="straightConnector1">
            <a:avLst/>
          </a:prstGeom>
          <a:noFill/>
          <a:ln cap="flat" cmpd="sng" w="19050">
            <a:solidFill>
              <a:schemeClr val="accent3"/>
            </a:solidFill>
            <a:prstDash val="solid"/>
            <a:round/>
            <a:headEnd len="med" w="med" type="none"/>
            <a:tailEnd len="med" w="med" type="none"/>
          </a:ln>
        </p:spPr>
      </p:cxnSp>
      <p:cxnSp>
        <p:nvCxnSpPr>
          <p:cNvPr id="26" name="Google Shape;26;p2"/>
          <p:cNvCxnSpPr/>
          <p:nvPr/>
        </p:nvCxnSpPr>
        <p:spPr>
          <a:xfrm>
            <a:off x="75300" y="5106200"/>
            <a:ext cx="1341900" cy="0"/>
          </a:xfrm>
          <a:prstGeom prst="straightConnector1">
            <a:avLst/>
          </a:prstGeom>
          <a:noFill/>
          <a:ln cap="flat" cmpd="sng" w="19050">
            <a:solidFill>
              <a:schemeClr val="accent3"/>
            </a:solidFill>
            <a:prstDash val="solid"/>
            <a:round/>
            <a:headEnd len="med" w="med" type="none"/>
            <a:tailEnd len="med" w="med" type="none"/>
          </a:ln>
        </p:spPr>
      </p:cxnSp>
      <p:cxnSp>
        <p:nvCxnSpPr>
          <p:cNvPr id="27" name="Google Shape;27;p2"/>
          <p:cNvCxnSpPr/>
          <p:nvPr/>
        </p:nvCxnSpPr>
        <p:spPr>
          <a:xfrm>
            <a:off x="4392225" y="670025"/>
            <a:ext cx="5168400" cy="0"/>
          </a:xfrm>
          <a:prstGeom prst="straightConnector1">
            <a:avLst/>
          </a:prstGeom>
          <a:noFill/>
          <a:ln cap="flat" cmpd="sng" w="19050">
            <a:solidFill>
              <a:schemeClr val="accent3"/>
            </a:solidFill>
            <a:prstDash val="solid"/>
            <a:round/>
            <a:headEnd len="med" w="med" type="none"/>
            <a:tailEnd len="med" w="med" type="none"/>
          </a:ln>
        </p:spPr>
      </p:cxnSp>
      <p:sp>
        <p:nvSpPr>
          <p:cNvPr id="28" name="Google Shape;28;p2"/>
          <p:cNvSpPr/>
          <p:nvPr/>
        </p:nvSpPr>
        <p:spPr>
          <a:xfrm>
            <a:off x="227700" y="318375"/>
            <a:ext cx="9939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367400" y="313025"/>
            <a:ext cx="18207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333900" y="313025"/>
            <a:ext cx="731400" cy="731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2" name="Google Shape;32;p2"/>
          <p:cNvGrpSpPr/>
          <p:nvPr/>
        </p:nvGrpSpPr>
        <p:grpSpPr>
          <a:xfrm>
            <a:off x="9662375" y="343650"/>
            <a:ext cx="737725" cy="887475"/>
            <a:chOff x="4038950" y="1664675"/>
            <a:chExt cx="737725" cy="887475"/>
          </a:xfrm>
        </p:grpSpPr>
        <p:sp>
          <p:nvSpPr>
            <p:cNvPr id="33" name="Google Shape;33;p2"/>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4" name="Google Shape;34;p2"/>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5" name="Google Shape;35;p2"/>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hree columns">
  <p:cSld name="CUSTOM_8">
    <p:spTree>
      <p:nvGrpSpPr>
        <p:cNvPr id="180" name="Shape 180"/>
        <p:cNvGrpSpPr/>
        <p:nvPr/>
      </p:nvGrpSpPr>
      <p:grpSpPr>
        <a:xfrm>
          <a:off x="0" y="0"/>
          <a:ext cx="0" cy="0"/>
          <a:chOff x="0" y="0"/>
          <a:chExt cx="0" cy="0"/>
        </a:xfrm>
      </p:grpSpPr>
      <p:sp>
        <p:nvSpPr>
          <p:cNvPr id="181" name="Google Shape;181;p11"/>
          <p:cNvSpPr txBox="1"/>
          <p:nvPr>
            <p:ph idx="1" type="subTitle"/>
          </p:nvPr>
        </p:nvSpPr>
        <p:spPr>
          <a:xfrm>
            <a:off x="1217558" y="2071460"/>
            <a:ext cx="9755100" cy="5013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1800"/>
              <a:buNone/>
              <a:defRPr b="1" sz="1800">
                <a:solidFill>
                  <a:schemeClr val="lt2"/>
                </a:solidFill>
                <a:highlight>
                  <a:schemeClr val="accent3"/>
                </a:highlight>
              </a:defRPr>
            </a:lvl1pPr>
            <a:lvl2pPr lvl="1" rtl="0">
              <a:spcBef>
                <a:spcPts val="2100"/>
              </a:spcBef>
              <a:spcAft>
                <a:spcPts val="0"/>
              </a:spcAft>
              <a:buClr>
                <a:schemeClr val="lt2"/>
              </a:buClr>
              <a:buSzPts val="1800"/>
              <a:buNone/>
              <a:defRPr b="1" sz="1800">
                <a:solidFill>
                  <a:schemeClr val="lt2"/>
                </a:solidFill>
                <a:highlight>
                  <a:schemeClr val="accent3"/>
                </a:highlight>
              </a:defRPr>
            </a:lvl2pPr>
            <a:lvl3pPr lvl="2" rtl="0">
              <a:spcBef>
                <a:spcPts val="2100"/>
              </a:spcBef>
              <a:spcAft>
                <a:spcPts val="0"/>
              </a:spcAft>
              <a:buClr>
                <a:schemeClr val="lt2"/>
              </a:buClr>
              <a:buSzPts val="1800"/>
              <a:buNone/>
              <a:defRPr b="1" sz="1800">
                <a:solidFill>
                  <a:schemeClr val="lt2"/>
                </a:solidFill>
                <a:highlight>
                  <a:schemeClr val="accent3"/>
                </a:highlight>
              </a:defRPr>
            </a:lvl3pPr>
            <a:lvl4pPr lvl="3" rtl="0">
              <a:spcBef>
                <a:spcPts val="2100"/>
              </a:spcBef>
              <a:spcAft>
                <a:spcPts val="0"/>
              </a:spcAft>
              <a:buClr>
                <a:schemeClr val="lt2"/>
              </a:buClr>
              <a:buSzPts val="1800"/>
              <a:buNone/>
              <a:defRPr b="1" sz="1800">
                <a:solidFill>
                  <a:schemeClr val="lt2"/>
                </a:solidFill>
                <a:highlight>
                  <a:schemeClr val="accent3"/>
                </a:highlight>
              </a:defRPr>
            </a:lvl4pPr>
            <a:lvl5pPr lvl="4" rtl="0">
              <a:spcBef>
                <a:spcPts val="2100"/>
              </a:spcBef>
              <a:spcAft>
                <a:spcPts val="0"/>
              </a:spcAft>
              <a:buClr>
                <a:schemeClr val="lt2"/>
              </a:buClr>
              <a:buSzPts val="1800"/>
              <a:buNone/>
              <a:defRPr b="1" sz="1800">
                <a:solidFill>
                  <a:schemeClr val="lt2"/>
                </a:solidFill>
                <a:highlight>
                  <a:schemeClr val="accent3"/>
                </a:highlight>
              </a:defRPr>
            </a:lvl5pPr>
            <a:lvl6pPr lvl="5" rtl="0">
              <a:spcBef>
                <a:spcPts val="2100"/>
              </a:spcBef>
              <a:spcAft>
                <a:spcPts val="0"/>
              </a:spcAft>
              <a:buClr>
                <a:schemeClr val="lt2"/>
              </a:buClr>
              <a:buSzPts val="1800"/>
              <a:buNone/>
              <a:defRPr b="1" sz="1800">
                <a:solidFill>
                  <a:schemeClr val="lt2"/>
                </a:solidFill>
                <a:highlight>
                  <a:schemeClr val="accent3"/>
                </a:highlight>
              </a:defRPr>
            </a:lvl6pPr>
            <a:lvl7pPr lvl="6" rtl="0">
              <a:spcBef>
                <a:spcPts val="2100"/>
              </a:spcBef>
              <a:spcAft>
                <a:spcPts val="0"/>
              </a:spcAft>
              <a:buClr>
                <a:schemeClr val="lt2"/>
              </a:buClr>
              <a:buSzPts val="1800"/>
              <a:buNone/>
              <a:defRPr b="1" sz="1800">
                <a:solidFill>
                  <a:schemeClr val="lt2"/>
                </a:solidFill>
                <a:highlight>
                  <a:schemeClr val="accent3"/>
                </a:highlight>
              </a:defRPr>
            </a:lvl7pPr>
            <a:lvl8pPr lvl="7" rtl="0">
              <a:spcBef>
                <a:spcPts val="2100"/>
              </a:spcBef>
              <a:spcAft>
                <a:spcPts val="0"/>
              </a:spcAft>
              <a:buClr>
                <a:schemeClr val="lt2"/>
              </a:buClr>
              <a:buSzPts val="1800"/>
              <a:buNone/>
              <a:defRPr b="1" sz="1800">
                <a:solidFill>
                  <a:schemeClr val="lt2"/>
                </a:solidFill>
                <a:highlight>
                  <a:schemeClr val="accent3"/>
                </a:highlight>
              </a:defRPr>
            </a:lvl8pPr>
            <a:lvl9pPr lvl="8" rtl="0">
              <a:spcBef>
                <a:spcPts val="2100"/>
              </a:spcBef>
              <a:spcAft>
                <a:spcPts val="2100"/>
              </a:spcAft>
              <a:buClr>
                <a:schemeClr val="lt2"/>
              </a:buClr>
              <a:buSzPts val="1800"/>
              <a:buNone/>
              <a:defRPr b="1" sz="1800">
                <a:solidFill>
                  <a:schemeClr val="lt2"/>
                </a:solidFill>
                <a:highlight>
                  <a:schemeClr val="accent3"/>
                </a:highlight>
              </a:defRPr>
            </a:lvl9pPr>
          </a:lstStyle>
          <a:p/>
        </p:txBody>
      </p:sp>
      <p:sp>
        <p:nvSpPr>
          <p:cNvPr id="182" name="Google Shape;182;p11"/>
          <p:cNvSpPr txBox="1"/>
          <p:nvPr>
            <p:ph idx="2" type="subTitle"/>
          </p:nvPr>
        </p:nvSpPr>
        <p:spPr>
          <a:xfrm>
            <a:off x="1217558" y="3397185"/>
            <a:ext cx="9755100" cy="5013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1800"/>
              <a:buNone/>
              <a:defRPr b="1" sz="1800">
                <a:solidFill>
                  <a:schemeClr val="lt2"/>
                </a:solidFill>
                <a:highlight>
                  <a:schemeClr val="accent3"/>
                </a:highlight>
              </a:defRPr>
            </a:lvl1pPr>
            <a:lvl2pPr lvl="1" rtl="0">
              <a:spcBef>
                <a:spcPts val="2100"/>
              </a:spcBef>
              <a:spcAft>
                <a:spcPts val="0"/>
              </a:spcAft>
              <a:buClr>
                <a:schemeClr val="lt2"/>
              </a:buClr>
              <a:buSzPts val="1800"/>
              <a:buNone/>
              <a:defRPr b="1" sz="1800">
                <a:solidFill>
                  <a:schemeClr val="lt2"/>
                </a:solidFill>
                <a:highlight>
                  <a:schemeClr val="accent3"/>
                </a:highlight>
              </a:defRPr>
            </a:lvl2pPr>
            <a:lvl3pPr lvl="2" rtl="0">
              <a:spcBef>
                <a:spcPts val="2100"/>
              </a:spcBef>
              <a:spcAft>
                <a:spcPts val="0"/>
              </a:spcAft>
              <a:buClr>
                <a:schemeClr val="lt2"/>
              </a:buClr>
              <a:buSzPts val="1800"/>
              <a:buNone/>
              <a:defRPr b="1" sz="1800">
                <a:solidFill>
                  <a:schemeClr val="lt2"/>
                </a:solidFill>
                <a:highlight>
                  <a:schemeClr val="accent3"/>
                </a:highlight>
              </a:defRPr>
            </a:lvl3pPr>
            <a:lvl4pPr lvl="3" rtl="0">
              <a:spcBef>
                <a:spcPts val="2100"/>
              </a:spcBef>
              <a:spcAft>
                <a:spcPts val="0"/>
              </a:spcAft>
              <a:buClr>
                <a:schemeClr val="lt2"/>
              </a:buClr>
              <a:buSzPts val="1800"/>
              <a:buNone/>
              <a:defRPr b="1" sz="1800">
                <a:solidFill>
                  <a:schemeClr val="lt2"/>
                </a:solidFill>
                <a:highlight>
                  <a:schemeClr val="accent3"/>
                </a:highlight>
              </a:defRPr>
            </a:lvl4pPr>
            <a:lvl5pPr lvl="4" rtl="0">
              <a:spcBef>
                <a:spcPts val="2100"/>
              </a:spcBef>
              <a:spcAft>
                <a:spcPts val="0"/>
              </a:spcAft>
              <a:buClr>
                <a:schemeClr val="lt2"/>
              </a:buClr>
              <a:buSzPts val="1800"/>
              <a:buNone/>
              <a:defRPr b="1" sz="1800">
                <a:solidFill>
                  <a:schemeClr val="lt2"/>
                </a:solidFill>
                <a:highlight>
                  <a:schemeClr val="accent3"/>
                </a:highlight>
              </a:defRPr>
            </a:lvl5pPr>
            <a:lvl6pPr lvl="5" rtl="0">
              <a:spcBef>
                <a:spcPts val="2100"/>
              </a:spcBef>
              <a:spcAft>
                <a:spcPts val="0"/>
              </a:spcAft>
              <a:buClr>
                <a:schemeClr val="lt2"/>
              </a:buClr>
              <a:buSzPts val="1800"/>
              <a:buNone/>
              <a:defRPr b="1" sz="1800">
                <a:solidFill>
                  <a:schemeClr val="lt2"/>
                </a:solidFill>
                <a:highlight>
                  <a:schemeClr val="accent3"/>
                </a:highlight>
              </a:defRPr>
            </a:lvl6pPr>
            <a:lvl7pPr lvl="6" rtl="0">
              <a:spcBef>
                <a:spcPts val="2100"/>
              </a:spcBef>
              <a:spcAft>
                <a:spcPts val="0"/>
              </a:spcAft>
              <a:buClr>
                <a:schemeClr val="lt2"/>
              </a:buClr>
              <a:buSzPts val="1800"/>
              <a:buNone/>
              <a:defRPr b="1" sz="1800">
                <a:solidFill>
                  <a:schemeClr val="lt2"/>
                </a:solidFill>
                <a:highlight>
                  <a:schemeClr val="accent3"/>
                </a:highlight>
              </a:defRPr>
            </a:lvl7pPr>
            <a:lvl8pPr lvl="7" rtl="0">
              <a:spcBef>
                <a:spcPts val="2100"/>
              </a:spcBef>
              <a:spcAft>
                <a:spcPts val="0"/>
              </a:spcAft>
              <a:buClr>
                <a:schemeClr val="lt2"/>
              </a:buClr>
              <a:buSzPts val="1800"/>
              <a:buNone/>
              <a:defRPr b="1" sz="1800">
                <a:solidFill>
                  <a:schemeClr val="lt2"/>
                </a:solidFill>
                <a:highlight>
                  <a:schemeClr val="accent3"/>
                </a:highlight>
              </a:defRPr>
            </a:lvl8pPr>
            <a:lvl9pPr lvl="8" rtl="0">
              <a:spcBef>
                <a:spcPts val="2100"/>
              </a:spcBef>
              <a:spcAft>
                <a:spcPts val="2100"/>
              </a:spcAft>
              <a:buClr>
                <a:schemeClr val="lt2"/>
              </a:buClr>
              <a:buSzPts val="1800"/>
              <a:buNone/>
              <a:defRPr b="1" sz="1800">
                <a:solidFill>
                  <a:schemeClr val="lt2"/>
                </a:solidFill>
                <a:highlight>
                  <a:schemeClr val="accent3"/>
                </a:highlight>
              </a:defRPr>
            </a:lvl9pPr>
          </a:lstStyle>
          <a:p/>
        </p:txBody>
      </p:sp>
      <p:sp>
        <p:nvSpPr>
          <p:cNvPr id="183" name="Google Shape;183;p11"/>
          <p:cNvSpPr txBox="1"/>
          <p:nvPr>
            <p:ph idx="3" type="subTitle"/>
          </p:nvPr>
        </p:nvSpPr>
        <p:spPr>
          <a:xfrm>
            <a:off x="1217558" y="4722911"/>
            <a:ext cx="9755100" cy="5013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1800"/>
              <a:buNone/>
              <a:defRPr b="1" sz="1800">
                <a:solidFill>
                  <a:schemeClr val="lt2"/>
                </a:solidFill>
                <a:highlight>
                  <a:schemeClr val="accent3"/>
                </a:highlight>
              </a:defRPr>
            </a:lvl1pPr>
            <a:lvl2pPr lvl="1" rtl="0">
              <a:spcBef>
                <a:spcPts val="2100"/>
              </a:spcBef>
              <a:spcAft>
                <a:spcPts val="0"/>
              </a:spcAft>
              <a:buClr>
                <a:schemeClr val="lt2"/>
              </a:buClr>
              <a:buSzPts val="1800"/>
              <a:buNone/>
              <a:defRPr b="1" sz="1800">
                <a:solidFill>
                  <a:schemeClr val="lt2"/>
                </a:solidFill>
                <a:highlight>
                  <a:schemeClr val="accent3"/>
                </a:highlight>
              </a:defRPr>
            </a:lvl2pPr>
            <a:lvl3pPr lvl="2" rtl="0">
              <a:spcBef>
                <a:spcPts val="2100"/>
              </a:spcBef>
              <a:spcAft>
                <a:spcPts val="0"/>
              </a:spcAft>
              <a:buClr>
                <a:schemeClr val="lt2"/>
              </a:buClr>
              <a:buSzPts val="1800"/>
              <a:buNone/>
              <a:defRPr b="1" sz="1800">
                <a:solidFill>
                  <a:schemeClr val="lt2"/>
                </a:solidFill>
                <a:highlight>
                  <a:schemeClr val="accent3"/>
                </a:highlight>
              </a:defRPr>
            </a:lvl3pPr>
            <a:lvl4pPr lvl="3" rtl="0">
              <a:spcBef>
                <a:spcPts val="2100"/>
              </a:spcBef>
              <a:spcAft>
                <a:spcPts val="0"/>
              </a:spcAft>
              <a:buClr>
                <a:schemeClr val="lt2"/>
              </a:buClr>
              <a:buSzPts val="1800"/>
              <a:buNone/>
              <a:defRPr b="1" sz="1800">
                <a:solidFill>
                  <a:schemeClr val="lt2"/>
                </a:solidFill>
                <a:highlight>
                  <a:schemeClr val="accent3"/>
                </a:highlight>
              </a:defRPr>
            </a:lvl4pPr>
            <a:lvl5pPr lvl="4" rtl="0">
              <a:spcBef>
                <a:spcPts val="2100"/>
              </a:spcBef>
              <a:spcAft>
                <a:spcPts val="0"/>
              </a:spcAft>
              <a:buClr>
                <a:schemeClr val="lt2"/>
              </a:buClr>
              <a:buSzPts val="1800"/>
              <a:buNone/>
              <a:defRPr b="1" sz="1800">
                <a:solidFill>
                  <a:schemeClr val="lt2"/>
                </a:solidFill>
                <a:highlight>
                  <a:schemeClr val="accent3"/>
                </a:highlight>
              </a:defRPr>
            </a:lvl5pPr>
            <a:lvl6pPr lvl="5" rtl="0">
              <a:spcBef>
                <a:spcPts val="2100"/>
              </a:spcBef>
              <a:spcAft>
                <a:spcPts val="0"/>
              </a:spcAft>
              <a:buClr>
                <a:schemeClr val="lt2"/>
              </a:buClr>
              <a:buSzPts val="1800"/>
              <a:buNone/>
              <a:defRPr b="1" sz="1800">
                <a:solidFill>
                  <a:schemeClr val="lt2"/>
                </a:solidFill>
                <a:highlight>
                  <a:schemeClr val="accent3"/>
                </a:highlight>
              </a:defRPr>
            </a:lvl6pPr>
            <a:lvl7pPr lvl="6" rtl="0">
              <a:spcBef>
                <a:spcPts val="2100"/>
              </a:spcBef>
              <a:spcAft>
                <a:spcPts val="0"/>
              </a:spcAft>
              <a:buClr>
                <a:schemeClr val="lt2"/>
              </a:buClr>
              <a:buSzPts val="1800"/>
              <a:buNone/>
              <a:defRPr b="1" sz="1800">
                <a:solidFill>
                  <a:schemeClr val="lt2"/>
                </a:solidFill>
                <a:highlight>
                  <a:schemeClr val="accent3"/>
                </a:highlight>
              </a:defRPr>
            </a:lvl7pPr>
            <a:lvl8pPr lvl="7" rtl="0">
              <a:spcBef>
                <a:spcPts val="2100"/>
              </a:spcBef>
              <a:spcAft>
                <a:spcPts val="0"/>
              </a:spcAft>
              <a:buClr>
                <a:schemeClr val="lt2"/>
              </a:buClr>
              <a:buSzPts val="1800"/>
              <a:buNone/>
              <a:defRPr b="1" sz="1800">
                <a:solidFill>
                  <a:schemeClr val="lt2"/>
                </a:solidFill>
                <a:highlight>
                  <a:schemeClr val="accent3"/>
                </a:highlight>
              </a:defRPr>
            </a:lvl8pPr>
            <a:lvl9pPr lvl="8" rtl="0">
              <a:spcBef>
                <a:spcPts val="2100"/>
              </a:spcBef>
              <a:spcAft>
                <a:spcPts val="2100"/>
              </a:spcAft>
              <a:buClr>
                <a:schemeClr val="lt2"/>
              </a:buClr>
              <a:buSzPts val="1800"/>
              <a:buNone/>
              <a:defRPr b="1" sz="1800">
                <a:solidFill>
                  <a:schemeClr val="lt2"/>
                </a:solidFill>
                <a:highlight>
                  <a:schemeClr val="accent3"/>
                </a:highlight>
              </a:defRPr>
            </a:lvl9pPr>
          </a:lstStyle>
          <a:p/>
        </p:txBody>
      </p:sp>
      <p:sp>
        <p:nvSpPr>
          <p:cNvPr id="184" name="Google Shape;184;p11"/>
          <p:cNvSpPr txBox="1"/>
          <p:nvPr>
            <p:ph type="title"/>
          </p:nvPr>
        </p:nvSpPr>
        <p:spPr>
          <a:xfrm>
            <a:off x="1217550" y="1132562"/>
            <a:ext cx="9755100" cy="6306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85" name="Google Shape;185;p11"/>
          <p:cNvSpPr txBox="1"/>
          <p:nvPr>
            <p:ph idx="4" type="body"/>
          </p:nvPr>
        </p:nvSpPr>
        <p:spPr>
          <a:xfrm>
            <a:off x="1217550" y="2433230"/>
            <a:ext cx="9755100" cy="7641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186" name="Google Shape;186;p11"/>
          <p:cNvSpPr txBox="1"/>
          <p:nvPr>
            <p:ph idx="5" type="body"/>
          </p:nvPr>
        </p:nvSpPr>
        <p:spPr>
          <a:xfrm>
            <a:off x="1217550" y="3749512"/>
            <a:ext cx="9755100" cy="7629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187" name="Google Shape;187;p11"/>
          <p:cNvSpPr txBox="1"/>
          <p:nvPr>
            <p:ph idx="6" type="body"/>
          </p:nvPr>
        </p:nvSpPr>
        <p:spPr>
          <a:xfrm>
            <a:off x="1217550" y="5064309"/>
            <a:ext cx="9756900" cy="7629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188" name="Google Shape;188;p11"/>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9" name="Google Shape;189;p11"/>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2" name="Google Shape;192;p11"/>
          <p:cNvCxnSpPr/>
          <p:nvPr/>
        </p:nvCxnSpPr>
        <p:spPr>
          <a:xfrm>
            <a:off x="3160913" y="601238"/>
            <a:ext cx="4394100" cy="0"/>
          </a:xfrm>
          <a:prstGeom prst="straightConnector1">
            <a:avLst/>
          </a:prstGeom>
          <a:noFill/>
          <a:ln cap="flat" cmpd="sng" w="19050">
            <a:solidFill>
              <a:schemeClr val="accent3"/>
            </a:solidFill>
            <a:prstDash val="solid"/>
            <a:round/>
            <a:headEnd len="med" w="med" type="none"/>
            <a:tailEnd len="med" w="med" type="none"/>
          </a:ln>
        </p:spPr>
      </p:cxnSp>
      <p:sp>
        <p:nvSpPr>
          <p:cNvPr id="193" name="Google Shape;193;p11"/>
          <p:cNvSpPr/>
          <p:nvPr/>
        </p:nvSpPr>
        <p:spPr>
          <a:xfrm>
            <a:off x="355732" y="304562"/>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1"/>
          <p:cNvSpPr/>
          <p:nvPr/>
        </p:nvSpPr>
        <p:spPr>
          <a:xfrm>
            <a:off x="1130963" y="300800"/>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2468589" y="300800"/>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9" name="Google Shape;199;p11"/>
          <p:cNvCxnSpPr/>
          <p:nvPr/>
        </p:nvCxnSpPr>
        <p:spPr>
          <a:xfrm rot="10800000">
            <a:off x="4604537" y="6221743"/>
            <a:ext cx="4394100" cy="0"/>
          </a:xfrm>
          <a:prstGeom prst="straightConnector1">
            <a:avLst/>
          </a:prstGeom>
          <a:noFill/>
          <a:ln cap="flat" cmpd="sng" w="19050">
            <a:solidFill>
              <a:schemeClr val="accent3"/>
            </a:solidFill>
            <a:prstDash val="solid"/>
            <a:round/>
            <a:headEnd len="med" w="med" type="none"/>
            <a:tailEnd len="med" w="med" type="none"/>
          </a:ln>
        </p:spPr>
      </p:cxnSp>
      <p:sp>
        <p:nvSpPr>
          <p:cNvPr id="200" name="Google Shape;200;p11"/>
          <p:cNvSpPr/>
          <p:nvPr/>
        </p:nvSpPr>
        <p:spPr>
          <a:xfrm>
            <a:off x="11179647" y="5925067"/>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9840748" y="5921305"/>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a:off x="9245506" y="5921305"/>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 name="Google Shape;203;p11"/>
          <p:cNvGrpSpPr/>
          <p:nvPr/>
        </p:nvGrpSpPr>
        <p:grpSpPr>
          <a:xfrm>
            <a:off x="11287175" y="149950"/>
            <a:ext cx="737725" cy="887475"/>
            <a:chOff x="4038950" y="1664675"/>
            <a:chExt cx="737725" cy="887475"/>
          </a:xfrm>
        </p:grpSpPr>
        <p:sp>
          <p:nvSpPr>
            <p:cNvPr id="204" name="Google Shape;204;p11"/>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205" name="Google Shape;205;p11"/>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206" name="Google Shape;206;p11"/>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cxnSp>
        <p:nvCxnSpPr>
          <p:cNvPr id="207" name="Google Shape;207;p11"/>
          <p:cNvCxnSpPr/>
          <p:nvPr/>
        </p:nvCxnSpPr>
        <p:spPr>
          <a:xfrm rot="10800000">
            <a:off x="683750" y="1321375"/>
            <a:ext cx="0" cy="4815900"/>
          </a:xfrm>
          <a:prstGeom prst="straightConnector1">
            <a:avLst/>
          </a:prstGeom>
          <a:noFill/>
          <a:ln cap="flat" cmpd="sng" w="19050">
            <a:solidFill>
              <a:schemeClr val="accent3"/>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eam">
  <p:cSld name="CUSTOM_8_1">
    <p:spTree>
      <p:nvGrpSpPr>
        <p:cNvPr id="208" name="Shape 208"/>
        <p:cNvGrpSpPr/>
        <p:nvPr/>
      </p:nvGrpSpPr>
      <p:grpSpPr>
        <a:xfrm>
          <a:off x="0" y="0"/>
          <a:ext cx="0" cy="0"/>
          <a:chOff x="0" y="0"/>
          <a:chExt cx="0" cy="0"/>
        </a:xfrm>
      </p:grpSpPr>
      <p:sp>
        <p:nvSpPr>
          <p:cNvPr id="209" name="Google Shape;209;p12"/>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2"/>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2"/>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2" name="Google Shape;212;p12"/>
          <p:cNvCxnSpPr/>
          <p:nvPr/>
        </p:nvCxnSpPr>
        <p:spPr>
          <a:xfrm>
            <a:off x="3160913" y="601238"/>
            <a:ext cx="4394100" cy="0"/>
          </a:xfrm>
          <a:prstGeom prst="straightConnector1">
            <a:avLst/>
          </a:prstGeom>
          <a:noFill/>
          <a:ln cap="flat" cmpd="sng" w="19050">
            <a:solidFill>
              <a:schemeClr val="accent3"/>
            </a:solidFill>
            <a:prstDash val="solid"/>
            <a:round/>
            <a:headEnd len="med" w="med" type="none"/>
            <a:tailEnd len="med" w="med" type="none"/>
          </a:ln>
        </p:spPr>
      </p:cxnSp>
      <p:sp>
        <p:nvSpPr>
          <p:cNvPr id="213" name="Google Shape;213;p12"/>
          <p:cNvSpPr/>
          <p:nvPr/>
        </p:nvSpPr>
        <p:spPr>
          <a:xfrm>
            <a:off x="355732" y="304562"/>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2"/>
          <p:cNvSpPr/>
          <p:nvPr/>
        </p:nvSpPr>
        <p:spPr>
          <a:xfrm>
            <a:off x="1130963" y="300800"/>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2"/>
          <p:cNvSpPr/>
          <p:nvPr/>
        </p:nvSpPr>
        <p:spPr>
          <a:xfrm>
            <a:off x="2468589" y="300800"/>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2"/>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2"/>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2"/>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9" name="Google Shape;219;p12"/>
          <p:cNvCxnSpPr/>
          <p:nvPr/>
        </p:nvCxnSpPr>
        <p:spPr>
          <a:xfrm rot="10800000">
            <a:off x="4604537" y="6221743"/>
            <a:ext cx="4394100" cy="0"/>
          </a:xfrm>
          <a:prstGeom prst="straightConnector1">
            <a:avLst/>
          </a:prstGeom>
          <a:noFill/>
          <a:ln cap="flat" cmpd="sng" w="19050">
            <a:solidFill>
              <a:schemeClr val="accent3"/>
            </a:solidFill>
            <a:prstDash val="solid"/>
            <a:round/>
            <a:headEnd len="med" w="med" type="none"/>
            <a:tailEnd len="med" w="med" type="none"/>
          </a:ln>
        </p:spPr>
      </p:cxnSp>
      <p:sp>
        <p:nvSpPr>
          <p:cNvPr id="220" name="Google Shape;220;p12"/>
          <p:cNvSpPr/>
          <p:nvPr/>
        </p:nvSpPr>
        <p:spPr>
          <a:xfrm>
            <a:off x="11179647" y="5925067"/>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2"/>
          <p:cNvSpPr/>
          <p:nvPr/>
        </p:nvSpPr>
        <p:spPr>
          <a:xfrm>
            <a:off x="9840748" y="5921305"/>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2"/>
          <p:cNvSpPr/>
          <p:nvPr/>
        </p:nvSpPr>
        <p:spPr>
          <a:xfrm>
            <a:off x="9245506" y="5921305"/>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 name="Google Shape;223;p12"/>
          <p:cNvGrpSpPr/>
          <p:nvPr/>
        </p:nvGrpSpPr>
        <p:grpSpPr>
          <a:xfrm>
            <a:off x="11287175" y="149950"/>
            <a:ext cx="737725" cy="887475"/>
            <a:chOff x="4038950" y="1664675"/>
            <a:chExt cx="737725" cy="887475"/>
          </a:xfrm>
        </p:grpSpPr>
        <p:sp>
          <p:nvSpPr>
            <p:cNvPr id="224" name="Google Shape;224;p12"/>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225" name="Google Shape;225;p12"/>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226" name="Google Shape;226;p12"/>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
        <p:nvSpPr>
          <p:cNvPr id="227" name="Google Shape;227;p12"/>
          <p:cNvSpPr txBox="1"/>
          <p:nvPr>
            <p:ph idx="1" type="subTitle"/>
          </p:nvPr>
        </p:nvSpPr>
        <p:spPr>
          <a:xfrm>
            <a:off x="1189052" y="4020675"/>
            <a:ext cx="26589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228" name="Google Shape;228;p12"/>
          <p:cNvSpPr txBox="1"/>
          <p:nvPr>
            <p:ph idx="2" type="subTitle"/>
          </p:nvPr>
        </p:nvSpPr>
        <p:spPr>
          <a:xfrm>
            <a:off x="4713302" y="4020675"/>
            <a:ext cx="26589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229" name="Google Shape;229;p12"/>
          <p:cNvSpPr txBox="1"/>
          <p:nvPr>
            <p:ph idx="3" type="subTitle"/>
          </p:nvPr>
        </p:nvSpPr>
        <p:spPr>
          <a:xfrm>
            <a:off x="8237552" y="4020675"/>
            <a:ext cx="26586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230" name="Google Shape;230;p12"/>
          <p:cNvSpPr txBox="1"/>
          <p:nvPr>
            <p:ph type="title"/>
          </p:nvPr>
        </p:nvSpPr>
        <p:spPr>
          <a:xfrm>
            <a:off x="1189050" y="974375"/>
            <a:ext cx="97074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31" name="Google Shape;231;p12"/>
          <p:cNvSpPr txBox="1"/>
          <p:nvPr>
            <p:ph idx="4" type="body"/>
          </p:nvPr>
        </p:nvSpPr>
        <p:spPr>
          <a:xfrm>
            <a:off x="1189050" y="4458625"/>
            <a:ext cx="2658900" cy="9252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232" name="Google Shape;232;p12"/>
          <p:cNvSpPr txBox="1"/>
          <p:nvPr>
            <p:ph idx="5" type="body"/>
          </p:nvPr>
        </p:nvSpPr>
        <p:spPr>
          <a:xfrm>
            <a:off x="4713300" y="4447196"/>
            <a:ext cx="2658900" cy="9234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233" name="Google Shape;233;p12"/>
          <p:cNvSpPr txBox="1"/>
          <p:nvPr>
            <p:ph idx="6" type="body"/>
          </p:nvPr>
        </p:nvSpPr>
        <p:spPr>
          <a:xfrm>
            <a:off x="8237550" y="4433967"/>
            <a:ext cx="2658900" cy="9234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234" name="Google Shape;234;p12"/>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35" name="Google Shape;235;p12"/>
          <p:cNvCxnSpPr/>
          <p:nvPr/>
        </p:nvCxnSpPr>
        <p:spPr>
          <a:xfrm rot="10800000">
            <a:off x="683750" y="1321375"/>
            <a:ext cx="0" cy="4815900"/>
          </a:xfrm>
          <a:prstGeom prst="straightConnector1">
            <a:avLst/>
          </a:prstGeom>
          <a:noFill/>
          <a:ln cap="flat" cmpd="sng" w="19050">
            <a:solidFill>
              <a:schemeClr val="accent3"/>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0 Text and Image">
  <p:cSld name="CUSTOM_9">
    <p:spTree>
      <p:nvGrpSpPr>
        <p:cNvPr id="236" name="Shape 236"/>
        <p:cNvGrpSpPr/>
        <p:nvPr/>
      </p:nvGrpSpPr>
      <p:grpSpPr>
        <a:xfrm>
          <a:off x="0" y="0"/>
          <a:ext cx="0" cy="0"/>
          <a:chOff x="0" y="0"/>
          <a:chExt cx="0" cy="0"/>
        </a:xfrm>
      </p:grpSpPr>
      <p:sp>
        <p:nvSpPr>
          <p:cNvPr id="237" name="Google Shape;237;p13"/>
          <p:cNvSpPr txBox="1"/>
          <p:nvPr>
            <p:ph type="title"/>
          </p:nvPr>
        </p:nvSpPr>
        <p:spPr>
          <a:xfrm>
            <a:off x="411275" y="1727000"/>
            <a:ext cx="4458300" cy="2377200"/>
          </a:xfrm>
          <a:prstGeom prst="rect">
            <a:avLst/>
          </a:prstGeom>
        </p:spPr>
        <p:txBody>
          <a:bodyPr anchorCtr="0" anchor="ctr" bIns="121900" lIns="121900" spcFirstLastPara="1" rIns="121900" wrap="square" tIns="12190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p:txBody>
      </p:sp>
      <p:sp>
        <p:nvSpPr>
          <p:cNvPr id="238" name="Google Shape;238;p13"/>
          <p:cNvSpPr txBox="1"/>
          <p:nvPr>
            <p:ph idx="1" type="subTitle"/>
          </p:nvPr>
        </p:nvSpPr>
        <p:spPr>
          <a:xfrm>
            <a:off x="411275" y="5029775"/>
            <a:ext cx="44583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p:txBody>
      </p:sp>
      <p:sp>
        <p:nvSpPr>
          <p:cNvPr id="239" name="Google Shape;239;p13"/>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2 Percentages">
  <p:cSld name="CUSTOM_11">
    <p:spTree>
      <p:nvGrpSpPr>
        <p:cNvPr id="240" name="Shape 240"/>
        <p:cNvGrpSpPr/>
        <p:nvPr/>
      </p:nvGrpSpPr>
      <p:grpSpPr>
        <a:xfrm>
          <a:off x="0" y="0"/>
          <a:ext cx="0" cy="0"/>
          <a:chOff x="0" y="0"/>
          <a:chExt cx="0" cy="0"/>
        </a:xfrm>
      </p:grpSpPr>
      <p:grpSp>
        <p:nvGrpSpPr>
          <p:cNvPr id="241" name="Google Shape;241;p14"/>
          <p:cNvGrpSpPr/>
          <p:nvPr/>
        </p:nvGrpSpPr>
        <p:grpSpPr>
          <a:xfrm>
            <a:off x="8251500" y="2275398"/>
            <a:ext cx="3271244" cy="3330073"/>
            <a:chOff x="8144875" y="2055723"/>
            <a:chExt cx="3271244" cy="3330073"/>
          </a:xfrm>
        </p:grpSpPr>
        <p:sp>
          <p:nvSpPr>
            <p:cNvPr id="242" name="Google Shape;242;p14"/>
            <p:cNvSpPr/>
            <p:nvPr/>
          </p:nvSpPr>
          <p:spPr>
            <a:xfrm>
              <a:off x="8144875" y="2196796"/>
              <a:ext cx="3149100" cy="3189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p:nvPr/>
          </p:nvSpPr>
          <p:spPr>
            <a:xfrm>
              <a:off x="8267019" y="2055723"/>
              <a:ext cx="3149100" cy="3189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14"/>
          <p:cNvGrpSpPr/>
          <p:nvPr/>
        </p:nvGrpSpPr>
        <p:grpSpPr>
          <a:xfrm>
            <a:off x="4460375" y="2275398"/>
            <a:ext cx="3271244" cy="3330073"/>
            <a:chOff x="4231600" y="2055723"/>
            <a:chExt cx="3271244" cy="3330073"/>
          </a:xfrm>
        </p:grpSpPr>
        <p:sp>
          <p:nvSpPr>
            <p:cNvPr id="245" name="Google Shape;245;p14"/>
            <p:cNvSpPr/>
            <p:nvPr/>
          </p:nvSpPr>
          <p:spPr>
            <a:xfrm>
              <a:off x="4231600" y="2196796"/>
              <a:ext cx="3149100" cy="3189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4"/>
            <p:cNvSpPr/>
            <p:nvPr/>
          </p:nvSpPr>
          <p:spPr>
            <a:xfrm>
              <a:off x="4353744" y="2055723"/>
              <a:ext cx="3149100" cy="3189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 name="Google Shape;247;p14"/>
          <p:cNvGrpSpPr/>
          <p:nvPr/>
        </p:nvGrpSpPr>
        <p:grpSpPr>
          <a:xfrm>
            <a:off x="669250" y="2275398"/>
            <a:ext cx="3271244" cy="3330073"/>
            <a:chOff x="562625" y="2055723"/>
            <a:chExt cx="3271244" cy="3330073"/>
          </a:xfrm>
        </p:grpSpPr>
        <p:sp>
          <p:nvSpPr>
            <p:cNvPr id="248" name="Google Shape;248;p14"/>
            <p:cNvSpPr/>
            <p:nvPr/>
          </p:nvSpPr>
          <p:spPr>
            <a:xfrm>
              <a:off x="562625" y="2196796"/>
              <a:ext cx="3149100" cy="3189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4"/>
            <p:cNvSpPr/>
            <p:nvPr/>
          </p:nvSpPr>
          <p:spPr>
            <a:xfrm>
              <a:off x="684769" y="2055723"/>
              <a:ext cx="3149100" cy="3189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 name="Google Shape;250;p14"/>
          <p:cNvSpPr txBox="1"/>
          <p:nvPr>
            <p:ph hasCustomPrompt="1" type="title"/>
          </p:nvPr>
        </p:nvSpPr>
        <p:spPr>
          <a:xfrm>
            <a:off x="715025" y="23781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251" name="Google Shape;251;p14"/>
          <p:cNvSpPr txBox="1"/>
          <p:nvPr>
            <p:ph idx="2" type="title"/>
          </p:nvPr>
        </p:nvSpPr>
        <p:spPr>
          <a:xfrm>
            <a:off x="715025" y="898175"/>
            <a:ext cx="107148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p:txBody>
      </p:sp>
      <p:sp>
        <p:nvSpPr>
          <p:cNvPr id="252" name="Google Shape;252;p14"/>
          <p:cNvSpPr txBox="1"/>
          <p:nvPr>
            <p:ph hasCustomPrompt="1" idx="3" type="title"/>
          </p:nvPr>
        </p:nvSpPr>
        <p:spPr>
          <a:xfrm>
            <a:off x="4516336" y="23781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253" name="Google Shape;253;p14"/>
          <p:cNvSpPr txBox="1"/>
          <p:nvPr>
            <p:ph hasCustomPrompt="1" idx="4" type="title"/>
          </p:nvPr>
        </p:nvSpPr>
        <p:spPr>
          <a:xfrm>
            <a:off x="8481454" y="23781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254" name="Google Shape;254;p14"/>
          <p:cNvSpPr txBox="1"/>
          <p:nvPr>
            <p:ph idx="1" type="body"/>
          </p:nvPr>
        </p:nvSpPr>
        <p:spPr>
          <a:xfrm>
            <a:off x="8481446" y="3619725"/>
            <a:ext cx="2948400" cy="925200"/>
          </a:xfrm>
          <a:prstGeom prst="rect">
            <a:avLst/>
          </a:prstGeom>
        </p:spPr>
        <p:txBody>
          <a:bodyPr anchorCtr="0" anchor="t" bIns="121900" lIns="121900" spcFirstLastPara="1" rIns="121900" wrap="square" tIns="121900">
            <a:noAutofit/>
          </a:bodyPr>
          <a:lstStyle>
            <a:lvl1pPr indent="-368300" lvl="0" marL="457200" algn="ctr">
              <a:lnSpc>
                <a:spcPct val="100000"/>
              </a:lnSpc>
              <a:spcBef>
                <a:spcPts val="0"/>
              </a:spcBef>
              <a:spcAft>
                <a:spcPts val="0"/>
              </a:spcAft>
              <a:buSzPts val="2200"/>
              <a:buChar char="●"/>
              <a:defRPr sz="2200"/>
            </a:lvl1pPr>
            <a:lvl2pPr indent="-368300" lvl="1" marL="914400" algn="ctr">
              <a:lnSpc>
                <a:spcPct val="100000"/>
              </a:lnSpc>
              <a:spcBef>
                <a:spcPts val="0"/>
              </a:spcBef>
              <a:spcAft>
                <a:spcPts val="0"/>
              </a:spcAft>
              <a:buSzPts val="2200"/>
              <a:buChar char="○"/>
              <a:defRPr sz="2200"/>
            </a:lvl2pPr>
            <a:lvl3pPr indent="-368300" lvl="2" marL="1371600" algn="ctr">
              <a:lnSpc>
                <a:spcPct val="100000"/>
              </a:lnSpc>
              <a:spcBef>
                <a:spcPts val="0"/>
              </a:spcBef>
              <a:spcAft>
                <a:spcPts val="0"/>
              </a:spcAft>
              <a:buSzPts val="2200"/>
              <a:buChar char="■"/>
              <a:defRPr sz="2200"/>
            </a:lvl3pPr>
            <a:lvl4pPr indent="-368300" lvl="3" marL="1828800" algn="ctr">
              <a:lnSpc>
                <a:spcPct val="100000"/>
              </a:lnSpc>
              <a:spcBef>
                <a:spcPts val="0"/>
              </a:spcBef>
              <a:spcAft>
                <a:spcPts val="0"/>
              </a:spcAft>
              <a:buSzPts val="2200"/>
              <a:buChar char="●"/>
              <a:defRPr sz="2200"/>
            </a:lvl4pPr>
            <a:lvl5pPr indent="-368300" lvl="4" marL="2286000" algn="ctr">
              <a:lnSpc>
                <a:spcPct val="100000"/>
              </a:lnSpc>
              <a:spcBef>
                <a:spcPts val="0"/>
              </a:spcBef>
              <a:spcAft>
                <a:spcPts val="0"/>
              </a:spcAft>
              <a:buSzPts val="2200"/>
              <a:buChar char="○"/>
              <a:defRPr sz="2200"/>
            </a:lvl5pPr>
            <a:lvl6pPr indent="-368300" lvl="5" marL="2743200" algn="ctr">
              <a:lnSpc>
                <a:spcPct val="100000"/>
              </a:lnSpc>
              <a:spcBef>
                <a:spcPts val="0"/>
              </a:spcBef>
              <a:spcAft>
                <a:spcPts val="0"/>
              </a:spcAft>
              <a:buSzPts val="2200"/>
              <a:buChar char="■"/>
              <a:defRPr sz="2200"/>
            </a:lvl6pPr>
            <a:lvl7pPr indent="-368300" lvl="6" marL="3200400" algn="ctr">
              <a:lnSpc>
                <a:spcPct val="100000"/>
              </a:lnSpc>
              <a:spcBef>
                <a:spcPts val="0"/>
              </a:spcBef>
              <a:spcAft>
                <a:spcPts val="0"/>
              </a:spcAft>
              <a:buSzPts val="2200"/>
              <a:buChar char="●"/>
              <a:defRPr sz="2200"/>
            </a:lvl7pPr>
            <a:lvl8pPr indent="-368300" lvl="7" marL="3657600" algn="ctr">
              <a:lnSpc>
                <a:spcPct val="100000"/>
              </a:lnSpc>
              <a:spcBef>
                <a:spcPts val="0"/>
              </a:spcBef>
              <a:spcAft>
                <a:spcPts val="0"/>
              </a:spcAft>
              <a:buSzPts val="2200"/>
              <a:buChar char="○"/>
              <a:defRPr sz="2200"/>
            </a:lvl8pPr>
            <a:lvl9pPr indent="-368300" lvl="8" marL="4114800" algn="ctr">
              <a:lnSpc>
                <a:spcPct val="100000"/>
              </a:lnSpc>
              <a:spcBef>
                <a:spcPts val="0"/>
              </a:spcBef>
              <a:spcAft>
                <a:spcPts val="0"/>
              </a:spcAft>
              <a:buSzPts val="2200"/>
              <a:buChar char="■"/>
              <a:defRPr sz="2200"/>
            </a:lvl9pPr>
          </a:lstStyle>
          <a:p/>
        </p:txBody>
      </p:sp>
      <p:sp>
        <p:nvSpPr>
          <p:cNvPr id="255" name="Google Shape;255;p14"/>
          <p:cNvSpPr txBox="1"/>
          <p:nvPr>
            <p:ph idx="5" type="body"/>
          </p:nvPr>
        </p:nvSpPr>
        <p:spPr>
          <a:xfrm>
            <a:off x="4516345" y="3608575"/>
            <a:ext cx="2948400" cy="925200"/>
          </a:xfrm>
          <a:prstGeom prst="rect">
            <a:avLst/>
          </a:prstGeom>
        </p:spPr>
        <p:txBody>
          <a:bodyPr anchorCtr="0" anchor="t" bIns="121900" lIns="121900" spcFirstLastPara="1" rIns="121900" wrap="square" tIns="121900">
            <a:noAutofit/>
          </a:bodyPr>
          <a:lstStyle>
            <a:lvl1pPr indent="-368300" lvl="0" marL="457200" rtl="0" algn="ctr">
              <a:lnSpc>
                <a:spcPct val="100000"/>
              </a:lnSpc>
              <a:spcBef>
                <a:spcPts val="0"/>
              </a:spcBef>
              <a:spcAft>
                <a:spcPts val="0"/>
              </a:spcAft>
              <a:buSzPts val="2200"/>
              <a:buChar char="●"/>
              <a:defRPr sz="2200"/>
            </a:lvl1pPr>
            <a:lvl2pPr indent="-368300" lvl="1" marL="914400" rtl="0" algn="ctr">
              <a:lnSpc>
                <a:spcPct val="100000"/>
              </a:lnSpc>
              <a:spcBef>
                <a:spcPts val="0"/>
              </a:spcBef>
              <a:spcAft>
                <a:spcPts val="0"/>
              </a:spcAft>
              <a:buSzPts val="2200"/>
              <a:buChar char="○"/>
              <a:defRPr sz="2200"/>
            </a:lvl2pPr>
            <a:lvl3pPr indent="-368300" lvl="2" marL="1371600" rtl="0" algn="ctr">
              <a:lnSpc>
                <a:spcPct val="100000"/>
              </a:lnSpc>
              <a:spcBef>
                <a:spcPts val="0"/>
              </a:spcBef>
              <a:spcAft>
                <a:spcPts val="0"/>
              </a:spcAft>
              <a:buSzPts val="2200"/>
              <a:buChar char="■"/>
              <a:defRPr sz="2200"/>
            </a:lvl3pPr>
            <a:lvl4pPr indent="-368300" lvl="3" marL="1828800" rtl="0" algn="ctr">
              <a:lnSpc>
                <a:spcPct val="100000"/>
              </a:lnSpc>
              <a:spcBef>
                <a:spcPts val="0"/>
              </a:spcBef>
              <a:spcAft>
                <a:spcPts val="0"/>
              </a:spcAft>
              <a:buSzPts val="2200"/>
              <a:buChar char="●"/>
              <a:defRPr sz="2200"/>
            </a:lvl4pPr>
            <a:lvl5pPr indent="-368300" lvl="4" marL="2286000" rtl="0" algn="ctr">
              <a:lnSpc>
                <a:spcPct val="100000"/>
              </a:lnSpc>
              <a:spcBef>
                <a:spcPts val="0"/>
              </a:spcBef>
              <a:spcAft>
                <a:spcPts val="0"/>
              </a:spcAft>
              <a:buSzPts val="2200"/>
              <a:buChar char="○"/>
              <a:defRPr sz="2200"/>
            </a:lvl5pPr>
            <a:lvl6pPr indent="-368300" lvl="5" marL="2743200" rtl="0" algn="ctr">
              <a:lnSpc>
                <a:spcPct val="100000"/>
              </a:lnSpc>
              <a:spcBef>
                <a:spcPts val="0"/>
              </a:spcBef>
              <a:spcAft>
                <a:spcPts val="0"/>
              </a:spcAft>
              <a:buSzPts val="2200"/>
              <a:buChar char="■"/>
              <a:defRPr sz="2200"/>
            </a:lvl6pPr>
            <a:lvl7pPr indent="-368300" lvl="6" marL="3200400" rtl="0" algn="ctr">
              <a:lnSpc>
                <a:spcPct val="100000"/>
              </a:lnSpc>
              <a:spcBef>
                <a:spcPts val="0"/>
              </a:spcBef>
              <a:spcAft>
                <a:spcPts val="0"/>
              </a:spcAft>
              <a:buSzPts val="2200"/>
              <a:buChar char="●"/>
              <a:defRPr sz="2200"/>
            </a:lvl7pPr>
            <a:lvl8pPr indent="-368300" lvl="7" marL="3657600" rtl="0" algn="ctr">
              <a:lnSpc>
                <a:spcPct val="100000"/>
              </a:lnSpc>
              <a:spcBef>
                <a:spcPts val="0"/>
              </a:spcBef>
              <a:spcAft>
                <a:spcPts val="0"/>
              </a:spcAft>
              <a:buSzPts val="2200"/>
              <a:buChar char="○"/>
              <a:defRPr sz="2200"/>
            </a:lvl8pPr>
            <a:lvl9pPr indent="-368300" lvl="8" marL="4114800" rtl="0" algn="ctr">
              <a:lnSpc>
                <a:spcPct val="100000"/>
              </a:lnSpc>
              <a:spcBef>
                <a:spcPts val="0"/>
              </a:spcBef>
              <a:spcAft>
                <a:spcPts val="0"/>
              </a:spcAft>
              <a:buSzPts val="2200"/>
              <a:buChar char="■"/>
              <a:defRPr sz="2200"/>
            </a:lvl9pPr>
          </a:lstStyle>
          <a:p/>
        </p:txBody>
      </p:sp>
      <p:sp>
        <p:nvSpPr>
          <p:cNvPr id="256" name="Google Shape;256;p14"/>
          <p:cNvSpPr txBox="1"/>
          <p:nvPr>
            <p:ph idx="6" type="body"/>
          </p:nvPr>
        </p:nvSpPr>
        <p:spPr>
          <a:xfrm>
            <a:off x="715025" y="3608575"/>
            <a:ext cx="2948400" cy="925200"/>
          </a:xfrm>
          <a:prstGeom prst="rect">
            <a:avLst/>
          </a:prstGeom>
        </p:spPr>
        <p:txBody>
          <a:bodyPr anchorCtr="0" anchor="t" bIns="121900" lIns="121900" spcFirstLastPara="1" rIns="121900" wrap="square" tIns="121900">
            <a:noAutofit/>
          </a:bodyPr>
          <a:lstStyle>
            <a:lvl1pPr indent="-368300" lvl="0" marL="457200" rtl="0" algn="ctr">
              <a:lnSpc>
                <a:spcPct val="100000"/>
              </a:lnSpc>
              <a:spcBef>
                <a:spcPts val="0"/>
              </a:spcBef>
              <a:spcAft>
                <a:spcPts val="0"/>
              </a:spcAft>
              <a:buSzPts val="2200"/>
              <a:buChar char="●"/>
              <a:defRPr sz="2200"/>
            </a:lvl1pPr>
            <a:lvl2pPr indent="-368300" lvl="1" marL="914400" rtl="0" algn="ctr">
              <a:lnSpc>
                <a:spcPct val="100000"/>
              </a:lnSpc>
              <a:spcBef>
                <a:spcPts val="0"/>
              </a:spcBef>
              <a:spcAft>
                <a:spcPts val="0"/>
              </a:spcAft>
              <a:buSzPts val="2200"/>
              <a:buChar char="○"/>
              <a:defRPr sz="2200"/>
            </a:lvl2pPr>
            <a:lvl3pPr indent="-368300" lvl="2" marL="1371600" rtl="0" algn="ctr">
              <a:lnSpc>
                <a:spcPct val="100000"/>
              </a:lnSpc>
              <a:spcBef>
                <a:spcPts val="0"/>
              </a:spcBef>
              <a:spcAft>
                <a:spcPts val="0"/>
              </a:spcAft>
              <a:buSzPts val="2200"/>
              <a:buChar char="■"/>
              <a:defRPr sz="2200"/>
            </a:lvl3pPr>
            <a:lvl4pPr indent="-368300" lvl="3" marL="1828800" rtl="0" algn="ctr">
              <a:lnSpc>
                <a:spcPct val="100000"/>
              </a:lnSpc>
              <a:spcBef>
                <a:spcPts val="0"/>
              </a:spcBef>
              <a:spcAft>
                <a:spcPts val="0"/>
              </a:spcAft>
              <a:buSzPts val="2200"/>
              <a:buChar char="●"/>
              <a:defRPr sz="2200"/>
            </a:lvl4pPr>
            <a:lvl5pPr indent="-368300" lvl="4" marL="2286000" rtl="0" algn="ctr">
              <a:lnSpc>
                <a:spcPct val="100000"/>
              </a:lnSpc>
              <a:spcBef>
                <a:spcPts val="0"/>
              </a:spcBef>
              <a:spcAft>
                <a:spcPts val="0"/>
              </a:spcAft>
              <a:buSzPts val="2200"/>
              <a:buChar char="○"/>
              <a:defRPr sz="2200"/>
            </a:lvl5pPr>
            <a:lvl6pPr indent="-368300" lvl="5" marL="2743200" rtl="0" algn="ctr">
              <a:lnSpc>
                <a:spcPct val="100000"/>
              </a:lnSpc>
              <a:spcBef>
                <a:spcPts val="0"/>
              </a:spcBef>
              <a:spcAft>
                <a:spcPts val="0"/>
              </a:spcAft>
              <a:buSzPts val="2200"/>
              <a:buChar char="■"/>
              <a:defRPr sz="2200"/>
            </a:lvl6pPr>
            <a:lvl7pPr indent="-368300" lvl="6" marL="3200400" rtl="0" algn="ctr">
              <a:lnSpc>
                <a:spcPct val="100000"/>
              </a:lnSpc>
              <a:spcBef>
                <a:spcPts val="0"/>
              </a:spcBef>
              <a:spcAft>
                <a:spcPts val="0"/>
              </a:spcAft>
              <a:buSzPts val="2200"/>
              <a:buChar char="●"/>
              <a:defRPr sz="2200"/>
            </a:lvl7pPr>
            <a:lvl8pPr indent="-368300" lvl="7" marL="3657600" rtl="0" algn="ctr">
              <a:lnSpc>
                <a:spcPct val="100000"/>
              </a:lnSpc>
              <a:spcBef>
                <a:spcPts val="0"/>
              </a:spcBef>
              <a:spcAft>
                <a:spcPts val="0"/>
              </a:spcAft>
              <a:buSzPts val="2200"/>
              <a:buChar char="○"/>
              <a:defRPr sz="2200"/>
            </a:lvl8pPr>
            <a:lvl9pPr indent="-368300" lvl="8" marL="4114800" rtl="0" algn="ctr">
              <a:lnSpc>
                <a:spcPct val="100000"/>
              </a:lnSpc>
              <a:spcBef>
                <a:spcPts val="0"/>
              </a:spcBef>
              <a:spcAft>
                <a:spcPts val="0"/>
              </a:spcAft>
              <a:buSzPts val="2200"/>
              <a:buChar char="■"/>
              <a:defRPr sz="2200"/>
            </a:lvl9pPr>
          </a:lstStyle>
          <a:p/>
        </p:txBody>
      </p:sp>
      <p:sp>
        <p:nvSpPr>
          <p:cNvPr id="257" name="Google Shape;257;p1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8" name="Google Shape;258;p14"/>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 name="Google Shape;261;p14"/>
          <p:cNvCxnSpPr/>
          <p:nvPr/>
        </p:nvCxnSpPr>
        <p:spPr>
          <a:xfrm>
            <a:off x="3160913" y="601238"/>
            <a:ext cx="4394100" cy="0"/>
          </a:xfrm>
          <a:prstGeom prst="straightConnector1">
            <a:avLst/>
          </a:prstGeom>
          <a:noFill/>
          <a:ln cap="flat" cmpd="sng" w="19050">
            <a:solidFill>
              <a:schemeClr val="accent3"/>
            </a:solidFill>
            <a:prstDash val="solid"/>
            <a:round/>
            <a:headEnd len="med" w="med" type="none"/>
            <a:tailEnd len="med" w="med" type="none"/>
          </a:ln>
        </p:spPr>
      </p:cxnSp>
      <p:sp>
        <p:nvSpPr>
          <p:cNvPr id="262" name="Google Shape;262;p14"/>
          <p:cNvSpPr/>
          <p:nvPr/>
        </p:nvSpPr>
        <p:spPr>
          <a:xfrm>
            <a:off x="355732" y="304562"/>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
          <p:cNvSpPr/>
          <p:nvPr/>
        </p:nvSpPr>
        <p:spPr>
          <a:xfrm>
            <a:off x="1130963" y="300800"/>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2468589" y="300800"/>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4"/>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4"/>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8" name="Google Shape;268;p14"/>
          <p:cNvCxnSpPr/>
          <p:nvPr/>
        </p:nvCxnSpPr>
        <p:spPr>
          <a:xfrm rot="10800000">
            <a:off x="4604537" y="6221743"/>
            <a:ext cx="4394100" cy="0"/>
          </a:xfrm>
          <a:prstGeom prst="straightConnector1">
            <a:avLst/>
          </a:prstGeom>
          <a:noFill/>
          <a:ln cap="flat" cmpd="sng" w="19050">
            <a:solidFill>
              <a:schemeClr val="accent3"/>
            </a:solidFill>
            <a:prstDash val="solid"/>
            <a:round/>
            <a:headEnd len="med" w="med" type="none"/>
            <a:tailEnd len="med" w="med" type="none"/>
          </a:ln>
        </p:spPr>
      </p:cxnSp>
      <p:sp>
        <p:nvSpPr>
          <p:cNvPr id="269" name="Google Shape;269;p14"/>
          <p:cNvSpPr/>
          <p:nvPr/>
        </p:nvSpPr>
        <p:spPr>
          <a:xfrm>
            <a:off x="11179647" y="5925067"/>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4"/>
          <p:cNvSpPr/>
          <p:nvPr/>
        </p:nvSpPr>
        <p:spPr>
          <a:xfrm>
            <a:off x="9840748" y="5921305"/>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a:off x="9245506" y="5921305"/>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14"/>
          <p:cNvGrpSpPr/>
          <p:nvPr/>
        </p:nvGrpSpPr>
        <p:grpSpPr>
          <a:xfrm>
            <a:off x="11287175" y="149950"/>
            <a:ext cx="737725" cy="887475"/>
            <a:chOff x="4038950" y="1664675"/>
            <a:chExt cx="737725" cy="887475"/>
          </a:xfrm>
        </p:grpSpPr>
        <p:sp>
          <p:nvSpPr>
            <p:cNvPr id="273" name="Google Shape;273;p14"/>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274" name="Google Shape;274;p14"/>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275" name="Google Shape;275;p14"/>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3 Six columns">
  <p:cSld name="CUSTOM_12">
    <p:spTree>
      <p:nvGrpSpPr>
        <p:cNvPr id="276" name="Shape 276"/>
        <p:cNvGrpSpPr/>
        <p:nvPr/>
      </p:nvGrpSpPr>
      <p:grpSpPr>
        <a:xfrm>
          <a:off x="0" y="0"/>
          <a:ext cx="0" cy="0"/>
          <a:chOff x="0" y="0"/>
          <a:chExt cx="0" cy="0"/>
        </a:xfrm>
      </p:grpSpPr>
      <p:sp>
        <p:nvSpPr>
          <p:cNvPr id="277" name="Google Shape;277;p15"/>
          <p:cNvSpPr/>
          <p:nvPr/>
        </p:nvSpPr>
        <p:spPr>
          <a:xfrm>
            <a:off x="241675" y="666675"/>
            <a:ext cx="11332800" cy="58932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a:off x="494685" y="392025"/>
            <a:ext cx="11332800" cy="58932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5"/>
          <p:cNvSpPr txBox="1"/>
          <p:nvPr>
            <p:ph idx="1" type="subTitle"/>
          </p:nvPr>
        </p:nvSpPr>
        <p:spPr>
          <a:xfrm>
            <a:off x="1240925" y="2045838"/>
            <a:ext cx="2931300" cy="6069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2000"/>
              <a:buNone/>
              <a:defRPr b="1" sz="2000">
                <a:solidFill>
                  <a:schemeClr val="lt2"/>
                </a:solidFill>
                <a:highlight>
                  <a:schemeClr val="accent3"/>
                </a:highlight>
              </a:defRPr>
            </a:lvl1pPr>
            <a:lvl2pPr lvl="1" rtl="0">
              <a:spcBef>
                <a:spcPts val="2100"/>
              </a:spcBef>
              <a:spcAft>
                <a:spcPts val="0"/>
              </a:spcAft>
              <a:buClr>
                <a:schemeClr val="lt2"/>
              </a:buClr>
              <a:buSzPts val="2000"/>
              <a:buNone/>
              <a:defRPr b="1" sz="2000">
                <a:solidFill>
                  <a:schemeClr val="lt2"/>
                </a:solidFill>
                <a:highlight>
                  <a:schemeClr val="accent3"/>
                </a:highlight>
              </a:defRPr>
            </a:lvl2pPr>
            <a:lvl3pPr lvl="2" rtl="0">
              <a:spcBef>
                <a:spcPts val="2100"/>
              </a:spcBef>
              <a:spcAft>
                <a:spcPts val="0"/>
              </a:spcAft>
              <a:buClr>
                <a:schemeClr val="lt2"/>
              </a:buClr>
              <a:buSzPts val="2000"/>
              <a:buNone/>
              <a:defRPr b="1" sz="2000">
                <a:solidFill>
                  <a:schemeClr val="lt2"/>
                </a:solidFill>
                <a:highlight>
                  <a:schemeClr val="accent3"/>
                </a:highlight>
              </a:defRPr>
            </a:lvl3pPr>
            <a:lvl4pPr lvl="3" rtl="0">
              <a:spcBef>
                <a:spcPts val="2100"/>
              </a:spcBef>
              <a:spcAft>
                <a:spcPts val="0"/>
              </a:spcAft>
              <a:buClr>
                <a:schemeClr val="lt2"/>
              </a:buClr>
              <a:buSzPts val="2000"/>
              <a:buNone/>
              <a:defRPr b="1" sz="2000">
                <a:solidFill>
                  <a:schemeClr val="lt2"/>
                </a:solidFill>
                <a:highlight>
                  <a:schemeClr val="accent3"/>
                </a:highlight>
              </a:defRPr>
            </a:lvl4pPr>
            <a:lvl5pPr lvl="4" rtl="0">
              <a:spcBef>
                <a:spcPts val="2100"/>
              </a:spcBef>
              <a:spcAft>
                <a:spcPts val="0"/>
              </a:spcAft>
              <a:buClr>
                <a:schemeClr val="lt2"/>
              </a:buClr>
              <a:buSzPts val="2000"/>
              <a:buNone/>
              <a:defRPr b="1" sz="2000">
                <a:solidFill>
                  <a:schemeClr val="lt2"/>
                </a:solidFill>
                <a:highlight>
                  <a:schemeClr val="accent3"/>
                </a:highlight>
              </a:defRPr>
            </a:lvl5pPr>
            <a:lvl6pPr lvl="5" rtl="0">
              <a:spcBef>
                <a:spcPts val="2100"/>
              </a:spcBef>
              <a:spcAft>
                <a:spcPts val="0"/>
              </a:spcAft>
              <a:buClr>
                <a:schemeClr val="lt2"/>
              </a:buClr>
              <a:buSzPts val="2000"/>
              <a:buNone/>
              <a:defRPr b="1" sz="2000">
                <a:solidFill>
                  <a:schemeClr val="lt2"/>
                </a:solidFill>
                <a:highlight>
                  <a:schemeClr val="accent3"/>
                </a:highlight>
              </a:defRPr>
            </a:lvl6pPr>
            <a:lvl7pPr lvl="6" rtl="0">
              <a:spcBef>
                <a:spcPts val="2100"/>
              </a:spcBef>
              <a:spcAft>
                <a:spcPts val="0"/>
              </a:spcAft>
              <a:buClr>
                <a:schemeClr val="lt2"/>
              </a:buClr>
              <a:buSzPts val="2000"/>
              <a:buNone/>
              <a:defRPr b="1" sz="2000">
                <a:solidFill>
                  <a:schemeClr val="lt2"/>
                </a:solidFill>
                <a:highlight>
                  <a:schemeClr val="accent3"/>
                </a:highlight>
              </a:defRPr>
            </a:lvl7pPr>
            <a:lvl8pPr lvl="7" rtl="0">
              <a:spcBef>
                <a:spcPts val="2100"/>
              </a:spcBef>
              <a:spcAft>
                <a:spcPts val="0"/>
              </a:spcAft>
              <a:buClr>
                <a:schemeClr val="lt2"/>
              </a:buClr>
              <a:buSzPts val="2000"/>
              <a:buNone/>
              <a:defRPr b="1" sz="2000">
                <a:solidFill>
                  <a:schemeClr val="lt2"/>
                </a:solidFill>
                <a:highlight>
                  <a:schemeClr val="accent3"/>
                </a:highlight>
              </a:defRPr>
            </a:lvl8pPr>
            <a:lvl9pPr lvl="8" rtl="0">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80" name="Google Shape;280;p15"/>
          <p:cNvSpPr txBox="1"/>
          <p:nvPr>
            <p:ph idx="2" type="subTitle"/>
          </p:nvPr>
        </p:nvSpPr>
        <p:spPr>
          <a:xfrm>
            <a:off x="1240925" y="3902562"/>
            <a:ext cx="2931300" cy="6069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2000"/>
              <a:buNone/>
              <a:defRPr b="1" sz="2000">
                <a:solidFill>
                  <a:schemeClr val="lt2"/>
                </a:solidFill>
                <a:highlight>
                  <a:schemeClr val="accent3"/>
                </a:highlight>
              </a:defRPr>
            </a:lvl1pPr>
            <a:lvl2pPr lvl="1" rtl="0">
              <a:spcBef>
                <a:spcPts val="2100"/>
              </a:spcBef>
              <a:spcAft>
                <a:spcPts val="0"/>
              </a:spcAft>
              <a:buClr>
                <a:schemeClr val="lt2"/>
              </a:buClr>
              <a:buSzPts val="2000"/>
              <a:buNone/>
              <a:defRPr b="1" sz="2000">
                <a:solidFill>
                  <a:schemeClr val="lt2"/>
                </a:solidFill>
                <a:highlight>
                  <a:schemeClr val="accent3"/>
                </a:highlight>
              </a:defRPr>
            </a:lvl2pPr>
            <a:lvl3pPr lvl="2" rtl="0">
              <a:spcBef>
                <a:spcPts val="2100"/>
              </a:spcBef>
              <a:spcAft>
                <a:spcPts val="0"/>
              </a:spcAft>
              <a:buClr>
                <a:schemeClr val="lt2"/>
              </a:buClr>
              <a:buSzPts val="2000"/>
              <a:buNone/>
              <a:defRPr b="1" sz="2000">
                <a:solidFill>
                  <a:schemeClr val="lt2"/>
                </a:solidFill>
                <a:highlight>
                  <a:schemeClr val="accent3"/>
                </a:highlight>
              </a:defRPr>
            </a:lvl3pPr>
            <a:lvl4pPr lvl="3" rtl="0">
              <a:spcBef>
                <a:spcPts val="2100"/>
              </a:spcBef>
              <a:spcAft>
                <a:spcPts val="0"/>
              </a:spcAft>
              <a:buClr>
                <a:schemeClr val="lt2"/>
              </a:buClr>
              <a:buSzPts val="2000"/>
              <a:buNone/>
              <a:defRPr b="1" sz="2000">
                <a:solidFill>
                  <a:schemeClr val="lt2"/>
                </a:solidFill>
                <a:highlight>
                  <a:schemeClr val="accent3"/>
                </a:highlight>
              </a:defRPr>
            </a:lvl4pPr>
            <a:lvl5pPr lvl="4" rtl="0">
              <a:spcBef>
                <a:spcPts val="2100"/>
              </a:spcBef>
              <a:spcAft>
                <a:spcPts val="0"/>
              </a:spcAft>
              <a:buClr>
                <a:schemeClr val="lt2"/>
              </a:buClr>
              <a:buSzPts val="2000"/>
              <a:buNone/>
              <a:defRPr b="1" sz="2000">
                <a:solidFill>
                  <a:schemeClr val="lt2"/>
                </a:solidFill>
                <a:highlight>
                  <a:schemeClr val="accent3"/>
                </a:highlight>
              </a:defRPr>
            </a:lvl5pPr>
            <a:lvl6pPr lvl="5" rtl="0">
              <a:spcBef>
                <a:spcPts val="2100"/>
              </a:spcBef>
              <a:spcAft>
                <a:spcPts val="0"/>
              </a:spcAft>
              <a:buClr>
                <a:schemeClr val="lt2"/>
              </a:buClr>
              <a:buSzPts val="2000"/>
              <a:buNone/>
              <a:defRPr b="1" sz="2000">
                <a:solidFill>
                  <a:schemeClr val="lt2"/>
                </a:solidFill>
                <a:highlight>
                  <a:schemeClr val="accent3"/>
                </a:highlight>
              </a:defRPr>
            </a:lvl6pPr>
            <a:lvl7pPr lvl="6" rtl="0">
              <a:spcBef>
                <a:spcPts val="2100"/>
              </a:spcBef>
              <a:spcAft>
                <a:spcPts val="0"/>
              </a:spcAft>
              <a:buClr>
                <a:schemeClr val="lt2"/>
              </a:buClr>
              <a:buSzPts val="2000"/>
              <a:buNone/>
              <a:defRPr b="1" sz="2000">
                <a:solidFill>
                  <a:schemeClr val="lt2"/>
                </a:solidFill>
                <a:highlight>
                  <a:schemeClr val="accent3"/>
                </a:highlight>
              </a:defRPr>
            </a:lvl7pPr>
            <a:lvl8pPr lvl="7" rtl="0">
              <a:spcBef>
                <a:spcPts val="2100"/>
              </a:spcBef>
              <a:spcAft>
                <a:spcPts val="0"/>
              </a:spcAft>
              <a:buClr>
                <a:schemeClr val="lt2"/>
              </a:buClr>
              <a:buSzPts val="2000"/>
              <a:buNone/>
              <a:defRPr b="1" sz="2000">
                <a:solidFill>
                  <a:schemeClr val="lt2"/>
                </a:solidFill>
                <a:highlight>
                  <a:schemeClr val="accent3"/>
                </a:highlight>
              </a:defRPr>
            </a:lvl8pPr>
            <a:lvl9pPr lvl="8" rtl="0">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81" name="Google Shape;281;p15"/>
          <p:cNvSpPr txBox="1"/>
          <p:nvPr>
            <p:ph idx="3" type="subTitle"/>
          </p:nvPr>
        </p:nvSpPr>
        <p:spPr>
          <a:xfrm>
            <a:off x="8149857" y="2055218"/>
            <a:ext cx="2931300" cy="6069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2000"/>
              <a:buNone/>
              <a:defRPr b="1" sz="2000">
                <a:solidFill>
                  <a:schemeClr val="lt2"/>
                </a:solidFill>
                <a:highlight>
                  <a:schemeClr val="accent3"/>
                </a:highlight>
              </a:defRPr>
            </a:lvl1pPr>
            <a:lvl2pPr lvl="1" rtl="0">
              <a:spcBef>
                <a:spcPts val="2100"/>
              </a:spcBef>
              <a:spcAft>
                <a:spcPts val="0"/>
              </a:spcAft>
              <a:buClr>
                <a:schemeClr val="lt2"/>
              </a:buClr>
              <a:buSzPts val="2000"/>
              <a:buNone/>
              <a:defRPr b="1" sz="2000">
                <a:solidFill>
                  <a:schemeClr val="lt2"/>
                </a:solidFill>
                <a:highlight>
                  <a:schemeClr val="accent3"/>
                </a:highlight>
              </a:defRPr>
            </a:lvl2pPr>
            <a:lvl3pPr lvl="2" rtl="0">
              <a:spcBef>
                <a:spcPts val="2100"/>
              </a:spcBef>
              <a:spcAft>
                <a:spcPts val="0"/>
              </a:spcAft>
              <a:buClr>
                <a:schemeClr val="lt2"/>
              </a:buClr>
              <a:buSzPts val="2000"/>
              <a:buNone/>
              <a:defRPr b="1" sz="2000">
                <a:solidFill>
                  <a:schemeClr val="lt2"/>
                </a:solidFill>
                <a:highlight>
                  <a:schemeClr val="accent3"/>
                </a:highlight>
              </a:defRPr>
            </a:lvl3pPr>
            <a:lvl4pPr lvl="3" rtl="0">
              <a:spcBef>
                <a:spcPts val="2100"/>
              </a:spcBef>
              <a:spcAft>
                <a:spcPts val="0"/>
              </a:spcAft>
              <a:buClr>
                <a:schemeClr val="lt2"/>
              </a:buClr>
              <a:buSzPts val="2000"/>
              <a:buNone/>
              <a:defRPr b="1" sz="2000">
                <a:solidFill>
                  <a:schemeClr val="lt2"/>
                </a:solidFill>
                <a:highlight>
                  <a:schemeClr val="accent3"/>
                </a:highlight>
              </a:defRPr>
            </a:lvl4pPr>
            <a:lvl5pPr lvl="4" rtl="0">
              <a:spcBef>
                <a:spcPts val="2100"/>
              </a:spcBef>
              <a:spcAft>
                <a:spcPts val="0"/>
              </a:spcAft>
              <a:buClr>
                <a:schemeClr val="lt2"/>
              </a:buClr>
              <a:buSzPts val="2000"/>
              <a:buNone/>
              <a:defRPr b="1" sz="2000">
                <a:solidFill>
                  <a:schemeClr val="lt2"/>
                </a:solidFill>
                <a:highlight>
                  <a:schemeClr val="accent3"/>
                </a:highlight>
              </a:defRPr>
            </a:lvl5pPr>
            <a:lvl6pPr lvl="5" rtl="0">
              <a:spcBef>
                <a:spcPts val="2100"/>
              </a:spcBef>
              <a:spcAft>
                <a:spcPts val="0"/>
              </a:spcAft>
              <a:buClr>
                <a:schemeClr val="lt2"/>
              </a:buClr>
              <a:buSzPts val="2000"/>
              <a:buNone/>
              <a:defRPr b="1" sz="2000">
                <a:solidFill>
                  <a:schemeClr val="lt2"/>
                </a:solidFill>
                <a:highlight>
                  <a:schemeClr val="accent3"/>
                </a:highlight>
              </a:defRPr>
            </a:lvl6pPr>
            <a:lvl7pPr lvl="6" rtl="0">
              <a:spcBef>
                <a:spcPts val="2100"/>
              </a:spcBef>
              <a:spcAft>
                <a:spcPts val="0"/>
              </a:spcAft>
              <a:buClr>
                <a:schemeClr val="lt2"/>
              </a:buClr>
              <a:buSzPts val="2000"/>
              <a:buNone/>
              <a:defRPr b="1" sz="2000">
                <a:solidFill>
                  <a:schemeClr val="lt2"/>
                </a:solidFill>
                <a:highlight>
                  <a:schemeClr val="accent3"/>
                </a:highlight>
              </a:defRPr>
            </a:lvl7pPr>
            <a:lvl8pPr lvl="7" rtl="0">
              <a:spcBef>
                <a:spcPts val="2100"/>
              </a:spcBef>
              <a:spcAft>
                <a:spcPts val="0"/>
              </a:spcAft>
              <a:buClr>
                <a:schemeClr val="lt2"/>
              </a:buClr>
              <a:buSzPts val="2000"/>
              <a:buNone/>
              <a:defRPr b="1" sz="2000">
                <a:solidFill>
                  <a:schemeClr val="lt2"/>
                </a:solidFill>
                <a:highlight>
                  <a:schemeClr val="accent3"/>
                </a:highlight>
              </a:defRPr>
            </a:lvl8pPr>
            <a:lvl9pPr lvl="8" rtl="0">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82" name="Google Shape;282;p15"/>
          <p:cNvSpPr txBox="1"/>
          <p:nvPr>
            <p:ph idx="4" type="subTitle"/>
          </p:nvPr>
        </p:nvSpPr>
        <p:spPr>
          <a:xfrm>
            <a:off x="4714052" y="2063187"/>
            <a:ext cx="2931300" cy="6069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2000"/>
              <a:buNone/>
              <a:defRPr b="1" sz="2000">
                <a:solidFill>
                  <a:schemeClr val="lt2"/>
                </a:solidFill>
                <a:highlight>
                  <a:schemeClr val="accent3"/>
                </a:highlight>
              </a:defRPr>
            </a:lvl1pPr>
            <a:lvl2pPr lvl="1" rtl="0">
              <a:spcBef>
                <a:spcPts val="2100"/>
              </a:spcBef>
              <a:spcAft>
                <a:spcPts val="0"/>
              </a:spcAft>
              <a:buClr>
                <a:schemeClr val="lt2"/>
              </a:buClr>
              <a:buSzPts val="2000"/>
              <a:buNone/>
              <a:defRPr b="1" sz="2000">
                <a:solidFill>
                  <a:schemeClr val="lt2"/>
                </a:solidFill>
                <a:highlight>
                  <a:schemeClr val="accent3"/>
                </a:highlight>
              </a:defRPr>
            </a:lvl2pPr>
            <a:lvl3pPr lvl="2" rtl="0">
              <a:spcBef>
                <a:spcPts val="2100"/>
              </a:spcBef>
              <a:spcAft>
                <a:spcPts val="0"/>
              </a:spcAft>
              <a:buClr>
                <a:schemeClr val="lt2"/>
              </a:buClr>
              <a:buSzPts val="2000"/>
              <a:buNone/>
              <a:defRPr b="1" sz="2000">
                <a:solidFill>
                  <a:schemeClr val="lt2"/>
                </a:solidFill>
                <a:highlight>
                  <a:schemeClr val="accent3"/>
                </a:highlight>
              </a:defRPr>
            </a:lvl3pPr>
            <a:lvl4pPr lvl="3" rtl="0">
              <a:spcBef>
                <a:spcPts val="2100"/>
              </a:spcBef>
              <a:spcAft>
                <a:spcPts val="0"/>
              </a:spcAft>
              <a:buClr>
                <a:schemeClr val="lt2"/>
              </a:buClr>
              <a:buSzPts val="2000"/>
              <a:buNone/>
              <a:defRPr b="1" sz="2000">
                <a:solidFill>
                  <a:schemeClr val="lt2"/>
                </a:solidFill>
                <a:highlight>
                  <a:schemeClr val="accent3"/>
                </a:highlight>
              </a:defRPr>
            </a:lvl4pPr>
            <a:lvl5pPr lvl="4" rtl="0">
              <a:spcBef>
                <a:spcPts val="2100"/>
              </a:spcBef>
              <a:spcAft>
                <a:spcPts val="0"/>
              </a:spcAft>
              <a:buClr>
                <a:schemeClr val="lt2"/>
              </a:buClr>
              <a:buSzPts val="2000"/>
              <a:buNone/>
              <a:defRPr b="1" sz="2000">
                <a:solidFill>
                  <a:schemeClr val="lt2"/>
                </a:solidFill>
                <a:highlight>
                  <a:schemeClr val="accent3"/>
                </a:highlight>
              </a:defRPr>
            </a:lvl5pPr>
            <a:lvl6pPr lvl="5" rtl="0">
              <a:spcBef>
                <a:spcPts val="2100"/>
              </a:spcBef>
              <a:spcAft>
                <a:spcPts val="0"/>
              </a:spcAft>
              <a:buClr>
                <a:schemeClr val="lt2"/>
              </a:buClr>
              <a:buSzPts val="2000"/>
              <a:buNone/>
              <a:defRPr b="1" sz="2000">
                <a:solidFill>
                  <a:schemeClr val="lt2"/>
                </a:solidFill>
                <a:highlight>
                  <a:schemeClr val="accent3"/>
                </a:highlight>
              </a:defRPr>
            </a:lvl6pPr>
            <a:lvl7pPr lvl="6" rtl="0">
              <a:spcBef>
                <a:spcPts val="2100"/>
              </a:spcBef>
              <a:spcAft>
                <a:spcPts val="0"/>
              </a:spcAft>
              <a:buClr>
                <a:schemeClr val="lt2"/>
              </a:buClr>
              <a:buSzPts val="2000"/>
              <a:buNone/>
              <a:defRPr b="1" sz="2000">
                <a:solidFill>
                  <a:schemeClr val="lt2"/>
                </a:solidFill>
                <a:highlight>
                  <a:schemeClr val="accent3"/>
                </a:highlight>
              </a:defRPr>
            </a:lvl7pPr>
            <a:lvl8pPr lvl="7" rtl="0">
              <a:spcBef>
                <a:spcPts val="2100"/>
              </a:spcBef>
              <a:spcAft>
                <a:spcPts val="0"/>
              </a:spcAft>
              <a:buClr>
                <a:schemeClr val="lt2"/>
              </a:buClr>
              <a:buSzPts val="2000"/>
              <a:buNone/>
              <a:defRPr b="1" sz="2000">
                <a:solidFill>
                  <a:schemeClr val="lt2"/>
                </a:solidFill>
                <a:highlight>
                  <a:schemeClr val="accent3"/>
                </a:highlight>
              </a:defRPr>
            </a:lvl8pPr>
            <a:lvl9pPr lvl="8" rtl="0">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83" name="Google Shape;283;p15"/>
          <p:cNvSpPr txBox="1"/>
          <p:nvPr>
            <p:ph idx="5" type="subTitle"/>
          </p:nvPr>
        </p:nvSpPr>
        <p:spPr>
          <a:xfrm>
            <a:off x="4714052" y="3902562"/>
            <a:ext cx="2931300" cy="6069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2000"/>
              <a:buNone/>
              <a:defRPr b="1" sz="2000">
                <a:solidFill>
                  <a:schemeClr val="lt2"/>
                </a:solidFill>
                <a:highlight>
                  <a:schemeClr val="accent3"/>
                </a:highlight>
              </a:defRPr>
            </a:lvl1pPr>
            <a:lvl2pPr lvl="1" rtl="0">
              <a:spcBef>
                <a:spcPts val="2100"/>
              </a:spcBef>
              <a:spcAft>
                <a:spcPts val="0"/>
              </a:spcAft>
              <a:buClr>
                <a:schemeClr val="lt2"/>
              </a:buClr>
              <a:buSzPts val="2000"/>
              <a:buNone/>
              <a:defRPr b="1" sz="2000">
                <a:solidFill>
                  <a:schemeClr val="lt2"/>
                </a:solidFill>
                <a:highlight>
                  <a:schemeClr val="accent3"/>
                </a:highlight>
              </a:defRPr>
            </a:lvl2pPr>
            <a:lvl3pPr lvl="2" rtl="0">
              <a:spcBef>
                <a:spcPts val="2100"/>
              </a:spcBef>
              <a:spcAft>
                <a:spcPts val="0"/>
              </a:spcAft>
              <a:buClr>
                <a:schemeClr val="lt2"/>
              </a:buClr>
              <a:buSzPts val="2000"/>
              <a:buNone/>
              <a:defRPr b="1" sz="2000">
                <a:solidFill>
                  <a:schemeClr val="lt2"/>
                </a:solidFill>
                <a:highlight>
                  <a:schemeClr val="accent3"/>
                </a:highlight>
              </a:defRPr>
            </a:lvl3pPr>
            <a:lvl4pPr lvl="3" rtl="0">
              <a:spcBef>
                <a:spcPts val="2100"/>
              </a:spcBef>
              <a:spcAft>
                <a:spcPts val="0"/>
              </a:spcAft>
              <a:buClr>
                <a:schemeClr val="lt2"/>
              </a:buClr>
              <a:buSzPts val="2000"/>
              <a:buNone/>
              <a:defRPr b="1" sz="2000">
                <a:solidFill>
                  <a:schemeClr val="lt2"/>
                </a:solidFill>
                <a:highlight>
                  <a:schemeClr val="accent3"/>
                </a:highlight>
              </a:defRPr>
            </a:lvl4pPr>
            <a:lvl5pPr lvl="4" rtl="0">
              <a:spcBef>
                <a:spcPts val="2100"/>
              </a:spcBef>
              <a:spcAft>
                <a:spcPts val="0"/>
              </a:spcAft>
              <a:buClr>
                <a:schemeClr val="lt2"/>
              </a:buClr>
              <a:buSzPts val="2000"/>
              <a:buNone/>
              <a:defRPr b="1" sz="2000">
                <a:solidFill>
                  <a:schemeClr val="lt2"/>
                </a:solidFill>
                <a:highlight>
                  <a:schemeClr val="accent3"/>
                </a:highlight>
              </a:defRPr>
            </a:lvl5pPr>
            <a:lvl6pPr lvl="5" rtl="0">
              <a:spcBef>
                <a:spcPts val="2100"/>
              </a:spcBef>
              <a:spcAft>
                <a:spcPts val="0"/>
              </a:spcAft>
              <a:buClr>
                <a:schemeClr val="lt2"/>
              </a:buClr>
              <a:buSzPts val="2000"/>
              <a:buNone/>
              <a:defRPr b="1" sz="2000">
                <a:solidFill>
                  <a:schemeClr val="lt2"/>
                </a:solidFill>
                <a:highlight>
                  <a:schemeClr val="accent3"/>
                </a:highlight>
              </a:defRPr>
            </a:lvl6pPr>
            <a:lvl7pPr lvl="6" rtl="0">
              <a:spcBef>
                <a:spcPts val="2100"/>
              </a:spcBef>
              <a:spcAft>
                <a:spcPts val="0"/>
              </a:spcAft>
              <a:buClr>
                <a:schemeClr val="lt2"/>
              </a:buClr>
              <a:buSzPts val="2000"/>
              <a:buNone/>
              <a:defRPr b="1" sz="2000">
                <a:solidFill>
                  <a:schemeClr val="lt2"/>
                </a:solidFill>
                <a:highlight>
                  <a:schemeClr val="accent3"/>
                </a:highlight>
              </a:defRPr>
            </a:lvl7pPr>
            <a:lvl8pPr lvl="7" rtl="0">
              <a:spcBef>
                <a:spcPts val="2100"/>
              </a:spcBef>
              <a:spcAft>
                <a:spcPts val="0"/>
              </a:spcAft>
              <a:buClr>
                <a:schemeClr val="lt2"/>
              </a:buClr>
              <a:buSzPts val="2000"/>
              <a:buNone/>
              <a:defRPr b="1" sz="2000">
                <a:solidFill>
                  <a:schemeClr val="lt2"/>
                </a:solidFill>
                <a:highlight>
                  <a:schemeClr val="accent3"/>
                </a:highlight>
              </a:defRPr>
            </a:lvl8pPr>
            <a:lvl9pPr lvl="8" rtl="0">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84" name="Google Shape;284;p15"/>
          <p:cNvSpPr txBox="1"/>
          <p:nvPr>
            <p:ph idx="6" type="subTitle"/>
          </p:nvPr>
        </p:nvSpPr>
        <p:spPr>
          <a:xfrm>
            <a:off x="8149857" y="3884018"/>
            <a:ext cx="2931300" cy="6069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2000"/>
              <a:buNone/>
              <a:defRPr b="1" sz="2000">
                <a:solidFill>
                  <a:schemeClr val="lt2"/>
                </a:solidFill>
                <a:highlight>
                  <a:schemeClr val="accent3"/>
                </a:highlight>
              </a:defRPr>
            </a:lvl1pPr>
            <a:lvl2pPr lvl="1" rtl="0">
              <a:spcBef>
                <a:spcPts val="2100"/>
              </a:spcBef>
              <a:spcAft>
                <a:spcPts val="0"/>
              </a:spcAft>
              <a:buClr>
                <a:schemeClr val="lt2"/>
              </a:buClr>
              <a:buSzPts val="2000"/>
              <a:buNone/>
              <a:defRPr b="1" sz="2000">
                <a:solidFill>
                  <a:schemeClr val="lt2"/>
                </a:solidFill>
                <a:highlight>
                  <a:schemeClr val="accent3"/>
                </a:highlight>
              </a:defRPr>
            </a:lvl2pPr>
            <a:lvl3pPr lvl="2" rtl="0">
              <a:spcBef>
                <a:spcPts val="2100"/>
              </a:spcBef>
              <a:spcAft>
                <a:spcPts val="0"/>
              </a:spcAft>
              <a:buClr>
                <a:schemeClr val="lt2"/>
              </a:buClr>
              <a:buSzPts val="2000"/>
              <a:buNone/>
              <a:defRPr b="1" sz="2000">
                <a:solidFill>
                  <a:schemeClr val="lt2"/>
                </a:solidFill>
                <a:highlight>
                  <a:schemeClr val="accent3"/>
                </a:highlight>
              </a:defRPr>
            </a:lvl3pPr>
            <a:lvl4pPr lvl="3" rtl="0">
              <a:spcBef>
                <a:spcPts val="2100"/>
              </a:spcBef>
              <a:spcAft>
                <a:spcPts val="0"/>
              </a:spcAft>
              <a:buClr>
                <a:schemeClr val="lt2"/>
              </a:buClr>
              <a:buSzPts val="2000"/>
              <a:buNone/>
              <a:defRPr b="1" sz="2000">
                <a:solidFill>
                  <a:schemeClr val="lt2"/>
                </a:solidFill>
                <a:highlight>
                  <a:schemeClr val="accent3"/>
                </a:highlight>
              </a:defRPr>
            </a:lvl4pPr>
            <a:lvl5pPr lvl="4" rtl="0">
              <a:spcBef>
                <a:spcPts val="2100"/>
              </a:spcBef>
              <a:spcAft>
                <a:spcPts val="0"/>
              </a:spcAft>
              <a:buClr>
                <a:schemeClr val="lt2"/>
              </a:buClr>
              <a:buSzPts val="2000"/>
              <a:buNone/>
              <a:defRPr b="1" sz="2000">
                <a:solidFill>
                  <a:schemeClr val="lt2"/>
                </a:solidFill>
                <a:highlight>
                  <a:schemeClr val="accent3"/>
                </a:highlight>
              </a:defRPr>
            </a:lvl5pPr>
            <a:lvl6pPr lvl="5" rtl="0">
              <a:spcBef>
                <a:spcPts val="2100"/>
              </a:spcBef>
              <a:spcAft>
                <a:spcPts val="0"/>
              </a:spcAft>
              <a:buClr>
                <a:schemeClr val="lt2"/>
              </a:buClr>
              <a:buSzPts val="2000"/>
              <a:buNone/>
              <a:defRPr b="1" sz="2000">
                <a:solidFill>
                  <a:schemeClr val="lt2"/>
                </a:solidFill>
                <a:highlight>
                  <a:schemeClr val="accent3"/>
                </a:highlight>
              </a:defRPr>
            </a:lvl6pPr>
            <a:lvl7pPr lvl="6" rtl="0">
              <a:spcBef>
                <a:spcPts val="2100"/>
              </a:spcBef>
              <a:spcAft>
                <a:spcPts val="0"/>
              </a:spcAft>
              <a:buClr>
                <a:schemeClr val="lt2"/>
              </a:buClr>
              <a:buSzPts val="2000"/>
              <a:buNone/>
              <a:defRPr b="1" sz="2000">
                <a:solidFill>
                  <a:schemeClr val="lt2"/>
                </a:solidFill>
                <a:highlight>
                  <a:schemeClr val="accent3"/>
                </a:highlight>
              </a:defRPr>
            </a:lvl7pPr>
            <a:lvl8pPr lvl="7" rtl="0">
              <a:spcBef>
                <a:spcPts val="2100"/>
              </a:spcBef>
              <a:spcAft>
                <a:spcPts val="0"/>
              </a:spcAft>
              <a:buClr>
                <a:schemeClr val="lt2"/>
              </a:buClr>
              <a:buSzPts val="2000"/>
              <a:buNone/>
              <a:defRPr b="1" sz="2000">
                <a:solidFill>
                  <a:schemeClr val="lt2"/>
                </a:solidFill>
                <a:highlight>
                  <a:schemeClr val="accent3"/>
                </a:highlight>
              </a:defRPr>
            </a:lvl8pPr>
            <a:lvl9pPr lvl="8" rtl="0">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85" name="Google Shape;285;p15"/>
          <p:cNvSpPr txBox="1"/>
          <p:nvPr>
            <p:ph type="title"/>
          </p:nvPr>
        </p:nvSpPr>
        <p:spPr>
          <a:xfrm>
            <a:off x="1240925" y="1009013"/>
            <a:ext cx="98403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86" name="Google Shape;286;p15"/>
          <p:cNvSpPr txBox="1"/>
          <p:nvPr>
            <p:ph idx="7" type="body"/>
          </p:nvPr>
        </p:nvSpPr>
        <p:spPr>
          <a:xfrm>
            <a:off x="4714052" y="2472038"/>
            <a:ext cx="2931300" cy="8340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287" name="Google Shape;287;p15"/>
          <p:cNvSpPr txBox="1"/>
          <p:nvPr>
            <p:ph idx="8" type="body"/>
          </p:nvPr>
        </p:nvSpPr>
        <p:spPr>
          <a:xfrm>
            <a:off x="8149857" y="4300838"/>
            <a:ext cx="29313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288" name="Google Shape;288;p15"/>
          <p:cNvSpPr txBox="1"/>
          <p:nvPr>
            <p:ph idx="9" type="body"/>
          </p:nvPr>
        </p:nvSpPr>
        <p:spPr>
          <a:xfrm>
            <a:off x="4714052" y="4300838"/>
            <a:ext cx="29313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289" name="Google Shape;289;p15"/>
          <p:cNvSpPr txBox="1"/>
          <p:nvPr>
            <p:ph idx="13" type="body"/>
          </p:nvPr>
        </p:nvSpPr>
        <p:spPr>
          <a:xfrm>
            <a:off x="1240925" y="2472038"/>
            <a:ext cx="29313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290" name="Google Shape;290;p15"/>
          <p:cNvSpPr txBox="1"/>
          <p:nvPr>
            <p:ph idx="14" type="body"/>
          </p:nvPr>
        </p:nvSpPr>
        <p:spPr>
          <a:xfrm>
            <a:off x="8149857" y="2472038"/>
            <a:ext cx="29313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291" name="Google Shape;291;p15"/>
          <p:cNvSpPr txBox="1"/>
          <p:nvPr>
            <p:ph idx="15" type="body"/>
          </p:nvPr>
        </p:nvSpPr>
        <p:spPr>
          <a:xfrm>
            <a:off x="1240925" y="4300838"/>
            <a:ext cx="29313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292" name="Google Shape;292;p15"/>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93" name="Google Shape;293;p15"/>
          <p:cNvCxnSpPr/>
          <p:nvPr/>
        </p:nvCxnSpPr>
        <p:spPr>
          <a:xfrm rot="10800000">
            <a:off x="3358463" y="5911325"/>
            <a:ext cx="8287500" cy="0"/>
          </a:xfrm>
          <a:prstGeom prst="straightConnector1">
            <a:avLst/>
          </a:prstGeom>
          <a:noFill/>
          <a:ln cap="flat" cmpd="sng" w="19050">
            <a:solidFill>
              <a:schemeClr val="accent3"/>
            </a:solidFill>
            <a:prstDash val="solid"/>
            <a:round/>
            <a:headEnd len="med" w="med" type="none"/>
            <a:tailEnd len="med" w="med" type="none"/>
          </a:ln>
        </p:spPr>
      </p:cxnSp>
      <p:sp>
        <p:nvSpPr>
          <p:cNvPr id="294" name="Google Shape;294;p15"/>
          <p:cNvSpPr/>
          <p:nvPr/>
        </p:nvSpPr>
        <p:spPr>
          <a:xfrm>
            <a:off x="2334858" y="5698482"/>
            <a:ext cx="5664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1212621" y="5695329"/>
            <a:ext cx="10389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713430" y="5695329"/>
            <a:ext cx="417000" cy="4320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2378299" y="5608667"/>
            <a:ext cx="566400" cy="4320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1256062" y="5605514"/>
            <a:ext cx="1038900" cy="4320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756872" y="5605514"/>
            <a:ext cx="417000" cy="4320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 name="Google Shape;300;p15"/>
          <p:cNvGrpSpPr/>
          <p:nvPr/>
        </p:nvGrpSpPr>
        <p:grpSpPr>
          <a:xfrm>
            <a:off x="11439575" y="-2450"/>
            <a:ext cx="737725" cy="887475"/>
            <a:chOff x="4038950" y="1664675"/>
            <a:chExt cx="737725" cy="887475"/>
          </a:xfrm>
        </p:grpSpPr>
        <p:sp>
          <p:nvSpPr>
            <p:cNvPr id="301" name="Google Shape;301;p15"/>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02" name="Google Shape;302;p15"/>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03" name="Google Shape;303;p15"/>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4 Map">
  <p:cSld name="CUSTOM_13">
    <p:spTree>
      <p:nvGrpSpPr>
        <p:cNvPr id="304" name="Shape 304"/>
        <p:cNvGrpSpPr/>
        <p:nvPr/>
      </p:nvGrpSpPr>
      <p:grpSpPr>
        <a:xfrm>
          <a:off x="0" y="0"/>
          <a:ext cx="0" cy="0"/>
          <a:chOff x="0" y="0"/>
          <a:chExt cx="0" cy="0"/>
        </a:xfrm>
      </p:grpSpPr>
      <p:sp>
        <p:nvSpPr>
          <p:cNvPr id="305" name="Google Shape;305;p16"/>
          <p:cNvSpPr txBox="1"/>
          <p:nvPr>
            <p:ph idx="1" type="subTitle"/>
          </p:nvPr>
        </p:nvSpPr>
        <p:spPr>
          <a:xfrm>
            <a:off x="8378500" y="1882375"/>
            <a:ext cx="33978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06" name="Google Shape;306;p16"/>
          <p:cNvSpPr txBox="1"/>
          <p:nvPr>
            <p:ph idx="2" type="subTitle"/>
          </p:nvPr>
        </p:nvSpPr>
        <p:spPr>
          <a:xfrm>
            <a:off x="8378500" y="4102757"/>
            <a:ext cx="33978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07" name="Google Shape;307;p16"/>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08" name="Google Shape;308;p16"/>
          <p:cNvSpPr txBox="1"/>
          <p:nvPr>
            <p:ph idx="3" type="body"/>
          </p:nvPr>
        </p:nvSpPr>
        <p:spPr>
          <a:xfrm>
            <a:off x="8378500" y="2318375"/>
            <a:ext cx="3397800" cy="1553400"/>
          </a:xfrm>
          <a:prstGeom prst="rect">
            <a:avLst/>
          </a:prstGeom>
        </p:spPr>
        <p:txBody>
          <a:bodyPr anchorCtr="0" anchor="t" bIns="121900" lIns="121900" spcFirstLastPara="1" rIns="121900" wrap="square" tIns="121900">
            <a:noAutofit/>
          </a:bodyPr>
          <a:lstStyle>
            <a:lvl1pPr indent="-317500" lvl="0" marL="457200">
              <a:lnSpc>
                <a:spcPct val="100000"/>
              </a:lnSpc>
              <a:spcBef>
                <a:spcPts val="0"/>
              </a:spcBef>
              <a:spcAft>
                <a:spcPts val="0"/>
              </a:spcAft>
              <a:buSzPts val="1400"/>
              <a:buChar char="●"/>
              <a:defRPr sz="1400"/>
            </a:lvl1pPr>
            <a:lvl2pPr indent="-317500" lvl="1" marL="914400">
              <a:lnSpc>
                <a:spcPct val="100000"/>
              </a:lnSpc>
              <a:spcBef>
                <a:spcPts val="0"/>
              </a:spcBef>
              <a:spcAft>
                <a:spcPts val="0"/>
              </a:spcAft>
              <a:buSzPts val="1400"/>
              <a:buChar char="○"/>
              <a:defRPr sz="1400"/>
            </a:lvl2pPr>
            <a:lvl3pPr indent="-317500" lvl="2" marL="1371600">
              <a:lnSpc>
                <a:spcPct val="100000"/>
              </a:lnSpc>
              <a:spcBef>
                <a:spcPts val="0"/>
              </a:spcBef>
              <a:spcAft>
                <a:spcPts val="0"/>
              </a:spcAft>
              <a:buSzPts val="1400"/>
              <a:buChar char="■"/>
              <a:defRPr sz="1400"/>
            </a:lvl3pPr>
            <a:lvl4pPr indent="-317500" lvl="3" marL="1828800">
              <a:lnSpc>
                <a:spcPct val="100000"/>
              </a:lnSpc>
              <a:spcBef>
                <a:spcPts val="0"/>
              </a:spcBef>
              <a:spcAft>
                <a:spcPts val="0"/>
              </a:spcAft>
              <a:buSzPts val="1400"/>
              <a:buChar char="●"/>
              <a:defRPr sz="1400"/>
            </a:lvl4pPr>
            <a:lvl5pPr indent="-317500" lvl="4" marL="2286000">
              <a:lnSpc>
                <a:spcPct val="100000"/>
              </a:lnSpc>
              <a:spcBef>
                <a:spcPts val="0"/>
              </a:spcBef>
              <a:spcAft>
                <a:spcPts val="0"/>
              </a:spcAft>
              <a:buSzPts val="1400"/>
              <a:buChar char="○"/>
              <a:defRPr sz="1400"/>
            </a:lvl5pPr>
            <a:lvl6pPr indent="-317500" lvl="5" marL="2743200">
              <a:lnSpc>
                <a:spcPct val="100000"/>
              </a:lnSpc>
              <a:spcBef>
                <a:spcPts val="0"/>
              </a:spcBef>
              <a:spcAft>
                <a:spcPts val="0"/>
              </a:spcAft>
              <a:buSzPts val="1400"/>
              <a:buChar char="■"/>
              <a:defRPr sz="1400"/>
            </a:lvl6pPr>
            <a:lvl7pPr indent="-317500" lvl="6" marL="3200400">
              <a:lnSpc>
                <a:spcPct val="100000"/>
              </a:lnSpc>
              <a:spcBef>
                <a:spcPts val="0"/>
              </a:spcBef>
              <a:spcAft>
                <a:spcPts val="0"/>
              </a:spcAft>
              <a:buSzPts val="1400"/>
              <a:buChar char="●"/>
              <a:defRPr sz="1400"/>
            </a:lvl7pPr>
            <a:lvl8pPr indent="-317500" lvl="7" marL="3657600">
              <a:lnSpc>
                <a:spcPct val="100000"/>
              </a:lnSpc>
              <a:spcBef>
                <a:spcPts val="0"/>
              </a:spcBef>
              <a:spcAft>
                <a:spcPts val="0"/>
              </a:spcAft>
              <a:buSzPts val="1400"/>
              <a:buChar char="○"/>
              <a:defRPr sz="1400"/>
            </a:lvl8pPr>
            <a:lvl9pPr indent="-317500" lvl="8" marL="4114800">
              <a:lnSpc>
                <a:spcPct val="100000"/>
              </a:lnSpc>
              <a:spcBef>
                <a:spcPts val="0"/>
              </a:spcBef>
              <a:spcAft>
                <a:spcPts val="0"/>
              </a:spcAft>
              <a:buSzPts val="1400"/>
              <a:buChar char="■"/>
              <a:defRPr sz="1400"/>
            </a:lvl9pPr>
          </a:lstStyle>
          <a:p/>
        </p:txBody>
      </p:sp>
      <p:sp>
        <p:nvSpPr>
          <p:cNvPr id="309" name="Google Shape;309;p16"/>
          <p:cNvSpPr txBox="1"/>
          <p:nvPr>
            <p:ph idx="4" type="body"/>
          </p:nvPr>
        </p:nvSpPr>
        <p:spPr>
          <a:xfrm>
            <a:off x="8378500" y="4506700"/>
            <a:ext cx="3397800" cy="1553400"/>
          </a:xfrm>
          <a:prstGeom prst="rect">
            <a:avLst/>
          </a:prstGeom>
        </p:spPr>
        <p:txBody>
          <a:bodyPr anchorCtr="0" anchor="t" bIns="121900" lIns="121900" spcFirstLastPara="1" rIns="121900" wrap="square" tIns="121900">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sz="1400"/>
            </a:lvl2pPr>
            <a:lvl3pPr indent="-317500" lvl="2" marL="1371600" rtl="0">
              <a:lnSpc>
                <a:spcPct val="100000"/>
              </a:lnSpc>
              <a:spcBef>
                <a:spcPts val="0"/>
              </a:spcBef>
              <a:spcAft>
                <a:spcPts val="0"/>
              </a:spcAft>
              <a:buSzPts val="1400"/>
              <a:buChar char="■"/>
              <a:defRPr sz="1400"/>
            </a:lvl3pPr>
            <a:lvl4pPr indent="-317500" lvl="3" marL="1828800" rtl="0">
              <a:lnSpc>
                <a:spcPct val="100000"/>
              </a:lnSpc>
              <a:spcBef>
                <a:spcPts val="0"/>
              </a:spcBef>
              <a:spcAft>
                <a:spcPts val="0"/>
              </a:spcAft>
              <a:buSzPts val="1400"/>
              <a:buChar char="●"/>
              <a:defRPr sz="1400"/>
            </a:lvl4pPr>
            <a:lvl5pPr indent="-317500" lvl="4" marL="2286000" rtl="0">
              <a:lnSpc>
                <a:spcPct val="100000"/>
              </a:lnSpc>
              <a:spcBef>
                <a:spcPts val="0"/>
              </a:spcBef>
              <a:spcAft>
                <a:spcPts val="0"/>
              </a:spcAft>
              <a:buSzPts val="1400"/>
              <a:buChar char="○"/>
              <a:defRPr sz="1400"/>
            </a:lvl5pPr>
            <a:lvl6pPr indent="-317500" lvl="5" marL="2743200" rtl="0">
              <a:lnSpc>
                <a:spcPct val="100000"/>
              </a:lnSpc>
              <a:spcBef>
                <a:spcPts val="0"/>
              </a:spcBef>
              <a:spcAft>
                <a:spcPts val="0"/>
              </a:spcAft>
              <a:buSzPts val="1400"/>
              <a:buChar char="■"/>
              <a:defRPr sz="1400"/>
            </a:lvl6pPr>
            <a:lvl7pPr indent="-317500" lvl="6" marL="3200400" rtl="0">
              <a:lnSpc>
                <a:spcPct val="100000"/>
              </a:lnSpc>
              <a:spcBef>
                <a:spcPts val="0"/>
              </a:spcBef>
              <a:spcAft>
                <a:spcPts val="0"/>
              </a:spcAft>
              <a:buSzPts val="1400"/>
              <a:buChar char="●"/>
              <a:defRPr sz="1400"/>
            </a:lvl7pPr>
            <a:lvl8pPr indent="-317500" lvl="7" marL="3657600" rtl="0">
              <a:lnSpc>
                <a:spcPct val="100000"/>
              </a:lnSpc>
              <a:spcBef>
                <a:spcPts val="0"/>
              </a:spcBef>
              <a:spcAft>
                <a:spcPts val="0"/>
              </a:spcAft>
              <a:buSzPts val="1400"/>
              <a:buChar char="○"/>
              <a:defRPr sz="1400"/>
            </a:lvl8pPr>
            <a:lvl9pPr indent="-317500" lvl="8" marL="4114800" rtl="0">
              <a:lnSpc>
                <a:spcPct val="100000"/>
              </a:lnSpc>
              <a:spcBef>
                <a:spcPts val="0"/>
              </a:spcBef>
              <a:spcAft>
                <a:spcPts val="0"/>
              </a:spcAft>
              <a:buSzPts val="1400"/>
              <a:buChar char="■"/>
              <a:defRPr sz="1400"/>
            </a:lvl9pPr>
          </a:lstStyle>
          <a:p/>
        </p:txBody>
      </p:sp>
      <p:sp>
        <p:nvSpPr>
          <p:cNvPr id="310" name="Google Shape;310;p16"/>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11" name="Google Shape;311;p16"/>
          <p:cNvCxnSpPr/>
          <p:nvPr/>
        </p:nvCxnSpPr>
        <p:spPr>
          <a:xfrm rot="10800000">
            <a:off x="3011250" y="6375425"/>
            <a:ext cx="8287500" cy="0"/>
          </a:xfrm>
          <a:prstGeom prst="straightConnector1">
            <a:avLst/>
          </a:prstGeom>
          <a:noFill/>
          <a:ln cap="flat" cmpd="sng" w="19050">
            <a:solidFill>
              <a:schemeClr val="accent3"/>
            </a:solidFill>
            <a:prstDash val="solid"/>
            <a:round/>
            <a:headEnd len="med" w="med" type="none"/>
            <a:tailEnd len="med" w="med" type="none"/>
          </a:ln>
        </p:spPr>
      </p:cxnSp>
      <p:sp>
        <p:nvSpPr>
          <p:cNvPr id="312" name="Google Shape;312;p16"/>
          <p:cNvSpPr/>
          <p:nvPr/>
        </p:nvSpPr>
        <p:spPr>
          <a:xfrm>
            <a:off x="1987645" y="6162582"/>
            <a:ext cx="5664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6"/>
          <p:cNvSpPr/>
          <p:nvPr/>
        </p:nvSpPr>
        <p:spPr>
          <a:xfrm>
            <a:off x="865409" y="6159429"/>
            <a:ext cx="10389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6"/>
          <p:cNvSpPr/>
          <p:nvPr/>
        </p:nvSpPr>
        <p:spPr>
          <a:xfrm>
            <a:off x="366218" y="6159429"/>
            <a:ext cx="417000" cy="4320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6"/>
          <p:cNvSpPr/>
          <p:nvPr/>
        </p:nvSpPr>
        <p:spPr>
          <a:xfrm>
            <a:off x="2031087" y="6072767"/>
            <a:ext cx="566400" cy="4320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6"/>
          <p:cNvSpPr/>
          <p:nvPr/>
        </p:nvSpPr>
        <p:spPr>
          <a:xfrm>
            <a:off x="908850" y="6069614"/>
            <a:ext cx="1038900" cy="4320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6"/>
          <p:cNvSpPr/>
          <p:nvPr/>
        </p:nvSpPr>
        <p:spPr>
          <a:xfrm>
            <a:off x="409659" y="6069614"/>
            <a:ext cx="417000" cy="4320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5 Timeline">
  <p:cSld name="CUSTOM_14">
    <p:spTree>
      <p:nvGrpSpPr>
        <p:cNvPr id="318" name="Shape 318"/>
        <p:cNvGrpSpPr/>
        <p:nvPr/>
      </p:nvGrpSpPr>
      <p:grpSpPr>
        <a:xfrm>
          <a:off x="0" y="0"/>
          <a:ext cx="0" cy="0"/>
          <a:chOff x="0" y="0"/>
          <a:chExt cx="0" cy="0"/>
        </a:xfrm>
      </p:grpSpPr>
      <p:sp>
        <p:nvSpPr>
          <p:cNvPr id="319" name="Google Shape;319;p17"/>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7"/>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7"/>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2" name="Google Shape;322;p17"/>
          <p:cNvCxnSpPr/>
          <p:nvPr/>
        </p:nvCxnSpPr>
        <p:spPr>
          <a:xfrm>
            <a:off x="3160913" y="601238"/>
            <a:ext cx="4394100" cy="0"/>
          </a:xfrm>
          <a:prstGeom prst="straightConnector1">
            <a:avLst/>
          </a:prstGeom>
          <a:noFill/>
          <a:ln cap="flat" cmpd="sng" w="19050">
            <a:solidFill>
              <a:schemeClr val="accent3"/>
            </a:solidFill>
            <a:prstDash val="solid"/>
            <a:round/>
            <a:headEnd len="med" w="med" type="none"/>
            <a:tailEnd len="med" w="med" type="none"/>
          </a:ln>
        </p:spPr>
      </p:cxnSp>
      <p:sp>
        <p:nvSpPr>
          <p:cNvPr id="323" name="Google Shape;323;p17"/>
          <p:cNvSpPr/>
          <p:nvPr/>
        </p:nvSpPr>
        <p:spPr>
          <a:xfrm>
            <a:off x="355732" y="304562"/>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p:nvPr/>
        </p:nvSpPr>
        <p:spPr>
          <a:xfrm>
            <a:off x="1130963" y="300800"/>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2468589" y="300800"/>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7"/>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7"/>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9" name="Google Shape;329;p17"/>
          <p:cNvCxnSpPr/>
          <p:nvPr/>
        </p:nvCxnSpPr>
        <p:spPr>
          <a:xfrm rot="10800000">
            <a:off x="4604537" y="6221743"/>
            <a:ext cx="4394100" cy="0"/>
          </a:xfrm>
          <a:prstGeom prst="straightConnector1">
            <a:avLst/>
          </a:prstGeom>
          <a:noFill/>
          <a:ln cap="flat" cmpd="sng" w="19050">
            <a:solidFill>
              <a:schemeClr val="accent3"/>
            </a:solidFill>
            <a:prstDash val="solid"/>
            <a:round/>
            <a:headEnd len="med" w="med" type="none"/>
            <a:tailEnd len="med" w="med" type="none"/>
          </a:ln>
        </p:spPr>
      </p:cxnSp>
      <p:sp>
        <p:nvSpPr>
          <p:cNvPr id="330" name="Google Shape;330;p17"/>
          <p:cNvSpPr/>
          <p:nvPr/>
        </p:nvSpPr>
        <p:spPr>
          <a:xfrm>
            <a:off x="11179647" y="5925067"/>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7"/>
          <p:cNvSpPr/>
          <p:nvPr/>
        </p:nvSpPr>
        <p:spPr>
          <a:xfrm>
            <a:off x="9840748" y="5921305"/>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7"/>
          <p:cNvSpPr/>
          <p:nvPr/>
        </p:nvSpPr>
        <p:spPr>
          <a:xfrm>
            <a:off x="9245506" y="5921305"/>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7"/>
          <p:cNvSpPr txBox="1"/>
          <p:nvPr>
            <p:ph idx="1" type="subTitle"/>
          </p:nvPr>
        </p:nvSpPr>
        <p:spPr>
          <a:xfrm>
            <a:off x="415600"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34" name="Google Shape;334;p17"/>
          <p:cNvSpPr txBox="1"/>
          <p:nvPr>
            <p:ph idx="2" type="subTitle"/>
          </p:nvPr>
        </p:nvSpPr>
        <p:spPr>
          <a:xfrm>
            <a:off x="2775377"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35" name="Google Shape;335;p17"/>
          <p:cNvSpPr txBox="1"/>
          <p:nvPr>
            <p:ph idx="3" type="subTitle"/>
          </p:nvPr>
        </p:nvSpPr>
        <p:spPr>
          <a:xfrm>
            <a:off x="5135153" y="23425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36" name="Google Shape;336;p17"/>
          <p:cNvSpPr txBox="1"/>
          <p:nvPr>
            <p:ph idx="4" type="subTitle"/>
          </p:nvPr>
        </p:nvSpPr>
        <p:spPr>
          <a:xfrm>
            <a:off x="7494930" y="23425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37" name="Google Shape;337;p17"/>
          <p:cNvSpPr txBox="1"/>
          <p:nvPr>
            <p:ph idx="5" type="subTitle"/>
          </p:nvPr>
        </p:nvSpPr>
        <p:spPr>
          <a:xfrm>
            <a:off x="9854707"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38" name="Google Shape;338;p17"/>
          <p:cNvSpPr txBox="1"/>
          <p:nvPr>
            <p:ph type="title"/>
          </p:nvPr>
        </p:nvSpPr>
        <p:spPr>
          <a:xfrm>
            <a:off x="415600" y="974367"/>
            <a:ext cx="113607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39" name="Google Shape;339;p17"/>
          <p:cNvSpPr txBox="1"/>
          <p:nvPr>
            <p:ph idx="6" type="body"/>
          </p:nvPr>
        </p:nvSpPr>
        <p:spPr>
          <a:xfrm>
            <a:off x="415600" y="3238625"/>
            <a:ext cx="1997700" cy="23301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340" name="Google Shape;340;p17"/>
          <p:cNvSpPr txBox="1"/>
          <p:nvPr>
            <p:ph idx="7" type="body"/>
          </p:nvPr>
        </p:nvSpPr>
        <p:spPr>
          <a:xfrm>
            <a:off x="2775375"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41" name="Google Shape;341;p17"/>
          <p:cNvSpPr txBox="1"/>
          <p:nvPr>
            <p:ph idx="8" type="body"/>
          </p:nvPr>
        </p:nvSpPr>
        <p:spPr>
          <a:xfrm>
            <a:off x="5135150"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42" name="Google Shape;342;p17"/>
          <p:cNvSpPr txBox="1"/>
          <p:nvPr>
            <p:ph idx="9" type="body"/>
          </p:nvPr>
        </p:nvSpPr>
        <p:spPr>
          <a:xfrm>
            <a:off x="7494925"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43" name="Google Shape;343;p17"/>
          <p:cNvSpPr txBox="1"/>
          <p:nvPr>
            <p:ph idx="13" type="body"/>
          </p:nvPr>
        </p:nvSpPr>
        <p:spPr>
          <a:xfrm>
            <a:off x="9854700"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44" name="Google Shape;344;p17"/>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45" name="Google Shape;345;p17"/>
          <p:cNvGrpSpPr/>
          <p:nvPr/>
        </p:nvGrpSpPr>
        <p:grpSpPr>
          <a:xfrm>
            <a:off x="11287175" y="149950"/>
            <a:ext cx="737725" cy="887475"/>
            <a:chOff x="4038950" y="1664675"/>
            <a:chExt cx="737725" cy="887475"/>
          </a:xfrm>
        </p:grpSpPr>
        <p:sp>
          <p:nvSpPr>
            <p:cNvPr id="346" name="Google Shape;346;p17"/>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47" name="Google Shape;347;p17"/>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48" name="Google Shape;348;p17"/>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6 Title and text left">
  <p:cSld name="CUSTOM_15">
    <p:spTree>
      <p:nvGrpSpPr>
        <p:cNvPr id="349" name="Shape 349"/>
        <p:cNvGrpSpPr/>
        <p:nvPr/>
      </p:nvGrpSpPr>
      <p:grpSpPr>
        <a:xfrm>
          <a:off x="0" y="0"/>
          <a:ext cx="0" cy="0"/>
          <a:chOff x="0" y="0"/>
          <a:chExt cx="0" cy="0"/>
        </a:xfrm>
      </p:grpSpPr>
      <p:sp>
        <p:nvSpPr>
          <p:cNvPr id="350" name="Google Shape;350;p18"/>
          <p:cNvSpPr/>
          <p:nvPr/>
        </p:nvSpPr>
        <p:spPr>
          <a:xfrm>
            <a:off x="10170150" y="58135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p:cNvSpPr/>
          <p:nvPr/>
        </p:nvSpPr>
        <p:spPr>
          <a:xfrm>
            <a:off x="10170150" y="47501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8"/>
          <p:cNvSpPr/>
          <p:nvPr/>
        </p:nvSpPr>
        <p:spPr>
          <a:xfrm>
            <a:off x="151500" y="4707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8"/>
          <p:cNvSpPr/>
          <p:nvPr/>
        </p:nvSpPr>
        <p:spPr>
          <a:xfrm>
            <a:off x="1291200" y="4654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8"/>
          <p:cNvSpPr/>
          <p:nvPr/>
        </p:nvSpPr>
        <p:spPr>
          <a:xfrm>
            <a:off x="3257700" y="4654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5" name="Google Shape;355;p18"/>
          <p:cNvCxnSpPr/>
          <p:nvPr/>
        </p:nvCxnSpPr>
        <p:spPr>
          <a:xfrm rot="10800000">
            <a:off x="10743300" y="1242425"/>
            <a:ext cx="0" cy="3110100"/>
          </a:xfrm>
          <a:prstGeom prst="straightConnector1">
            <a:avLst/>
          </a:prstGeom>
          <a:noFill/>
          <a:ln cap="flat" cmpd="sng" w="19050">
            <a:solidFill>
              <a:schemeClr val="accent3"/>
            </a:solidFill>
            <a:prstDash val="solid"/>
            <a:round/>
            <a:headEnd len="med" w="med" type="none"/>
            <a:tailEnd len="med" w="med" type="none"/>
          </a:ln>
        </p:spPr>
      </p:cxnSp>
      <p:sp>
        <p:nvSpPr>
          <p:cNvPr id="356" name="Google Shape;356;p18"/>
          <p:cNvSpPr/>
          <p:nvPr/>
        </p:nvSpPr>
        <p:spPr>
          <a:xfrm>
            <a:off x="10246350" y="56611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8"/>
          <p:cNvSpPr/>
          <p:nvPr/>
        </p:nvSpPr>
        <p:spPr>
          <a:xfrm>
            <a:off x="10246350" y="45977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8" name="Google Shape;358;p18"/>
          <p:cNvCxnSpPr/>
          <p:nvPr/>
        </p:nvCxnSpPr>
        <p:spPr>
          <a:xfrm>
            <a:off x="11630525" y="5106200"/>
            <a:ext cx="486300" cy="0"/>
          </a:xfrm>
          <a:prstGeom prst="straightConnector1">
            <a:avLst/>
          </a:prstGeom>
          <a:noFill/>
          <a:ln cap="flat" cmpd="sng" w="19050">
            <a:solidFill>
              <a:schemeClr val="accent3"/>
            </a:solidFill>
            <a:prstDash val="solid"/>
            <a:round/>
            <a:headEnd len="med" w="med" type="none"/>
            <a:tailEnd len="med" w="med" type="none"/>
          </a:ln>
        </p:spPr>
      </p:cxnSp>
      <p:cxnSp>
        <p:nvCxnSpPr>
          <p:cNvPr id="359" name="Google Shape;359;p18"/>
          <p:cNvCxnSpPr/>
          <p:nvPr/>
        </p:nvCxnSpPr>
        <p:spPr>
          <a:xfrm>
            <a:off x="4392225" y="670025"/>
            <a:ext cx="5168400" cy="0"/>
          </a:xfrm>
          <a:prstGeom prst="straightConnector1">
            <a:avLst/>
          </a:prstGeom>
          <a:noFill/>
          <a:ln cap="flat" cmpd="sng" w="19050">
            <a:solidFill>
              <a:schemeClr val="accent3"/>
            </a:solidFill>
            <a:prstDash val="solid"/>
            <a:round/>
            <a:headEnd len="med" w="med" type="none"/>
            <a:tailEnd len="med" w="med" type="none"/>
          </a:ln>
        </p:spPr>
      </p:cxnSp>
      <p:sp>
        <p:nvSpPr>
          <p:cNvPr id="360" name="Google Shape;360;p18"/>
          <p:cNvSpPr/>
          <p:nvPr/>
        </p:nvSpPr>
        <p:spPr>
          <a:xfrm>
            <a:off x="227700" y="318375"/>
            <a:ext cx="9939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8"/>
          <p:cNvSpPr/>
          <p:nvPr/>
        </p:nvSpPr>
        <p:spPr>
          <a:xfrm>
            <a:off x="1367400" y="313025"/>
            <a:ext cx="18207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8"/>
          <p:cNvSpPr/>
          <p:nvPr/>
        </p:nvSpPr>
        <p:spPr>
          <a:xfrm>
            <a:off x="3333900" y="313025"/>
            <a:ext cx="731400" cy="731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8"/>
          <p:cNvSpPr txBox="1"/>
          <p:nvPr>
            <p:ph type="title"/>
          </p:nvPr>
        </p:nvSpPr>
        <p:spPr>
          <a:xfrm>
            <a:off x="644200" y="974375"/>
            <a:ext cx="5581500" cy="763500"/>
          </a:xfrm>
          <a:prstGeom prst="rect">
            <a:avLst/>
          </a:prstGeom>
        </p:spPr>
        <p:txBody>
          <a:bodyPr anchorCtr="0" anchor="t" bIns="121900" lIns="121900" spcFirstLastPara="1" rIns="121900" wrap="square" tIns="121900">
            <a:noAutofit/>
          </a:bodyPr>
          <a:lstStyle>
            <a:lvl1pPr indent="0" lvl="0" marL="0" marR="0" rtl="0" algn="r">
              <a:lnSpc>
                <a:spcPct val="100000"/>
              </a:lnSpc>
              <a:spcBef>
                <a:spcPts val="0"/>
              </a:spcBef>
              <a:spcAft>
                <a:spcPts val="0"/>
              </a:spcAft>
              <a:buClr>
                <a:schemeClr val="dk1"/>
              </a:buClr>
              <a:buSzPts val="4000"/>
              <a:buFont typeface="Aldrich"/>
              <a:buNone/>
              <a:defRPr/>
            </a:lvl1pPr>
            <a:lvl2pPr lvl="1"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64" name="Google Shape;364;p18"/>
          <p:cNvSpPr txBox="1"/>
          <p:nvPr>
            <p:ph idx="1" type="body"/>
          </p:nvPr>
        </p:nvSpPr>
        <p:spPr>
          <a:xfrm>
            <a:off x="644050" y="2097700"/>
            <a:ext cx="5581500" cy="3565800"/>
          </a:xfrm>
          <a:prstGeom prst="rect">
            <a:avLst/>
          </a:prstGeom>
        </p:spPr>
        <p:txBody>
          <a:bodyPr anchorCtr="0" anchor="t" bIns="121900" lIns="121900" spcFirstLastPara="1" rIns="121900" wrap="square" tIns="121900">
            <a:noAutofit/>
          </a:bodyPr>
          <a:lstStyle>
            <a:lvl1pPr indent="-349250" lvl="0" marL="457200" rtl="0" algn="r">
              <a:spcBef>
                <a:spcPts val="0"/>
              </a:spcBef>
              <a:spcAft>
                <a:spcPts val="0"/>
              </a:spcAft>
              <a:buSzPts val="1900"/>
              <a:buChar char="●"/>
              <a:defRPr/>
            </a:lvl1pPr>
            <a:lvl2pPr indent="-349250" lvl="1" marL="914400" rtl="0" algn="r">
              <a:spcBef>
                <a:spcPts val="2100"/>
              </a:spcBef>
              <a:spcAft>
                <a:spcPts val="0"/>
              </a:spcAft>
              <a:buSzPts val="1900"/>
              <a:buChar char="○"/>
              <a:defRPr/>
            </a:lvl2pPr>
            <a:lvl3pPr indent="-349250" lvl="2" marL="1371600" rtl="0" algn="r">
              <a:spcBef>
                <a:spcPts val="2100"/>
              </a:spcBef>
              <a:spcAft>
                <a:spcPts val="0"/>
              </a:spcAft>
              <a:buSzPts val="1900"/>
              <a:buChar char="■"/>
              <a:defRPr/>
            </a:lvl3pPr>
            <a:lvl4pPr indent="-349250" lvl="3" marL="1828800" rtl="0" algn="r">
              <a:spcBef>
                <a:spcPts val="2100"/>
              </a:spcBef>
              <a:spcAft>
                <a:spcPts val="0"/>
              </a:spcAft>
              <a:buSzPts val="1900"/>
              <a:buChar char="●"/>
              <a:defRPr/>
            </a:lvl4pPr>
            <a:lvl5pPr indent="-349250" lvl="4" marL="2286000" rtl="0" algn="r">
              <a:spcBef>
                <a:spcPts val="2100"/>
              </a:spcBef>
              <a:spcAft>
                <a:spcPts val="0"/>
              </a:spcAft>
              <a:buSzPts val="1900"/>
              <a:buChar char="○"/>
              <a:defRPr/>
            </a:lvl5pPr>
            <a:lvl6pPr indent="-349250" lvl="5" marL="2743200" rtl="0" algn="r">
              <a:spcBef>
                <a:spcPts val="2100"/>
              </a:spcBef>
              <a:spcAft>
                <a:spcPts val="0"/>
              </a:spcAft>
              <a:buSzPts val="1900"/>
              <a:buChar char="■"/>
              <a:defRPr/>
            </a:lvl6pPr>
            <a:lvl7pPr indent="-349250" lvl="6" marL="3200400" rtl="0" algn="r">
              <a:spcBef>
                <a:spcPts val="2100"/>
              </a:spcBef>
              <a:spcAft>
                <a:spcPts val="0"/>
              </a:spcAft>
              <a:buSzPts val="1900"/>
              <a:buChar char="●"/>
              <a:defRPr/>
            </a:lvl7pPr>
            <a:lvl8pPr indent="-349250" lvl="7" marL="3657600" rtl="0" algn="r">
              <a:spcBef>
                <a:spcPts val="2100"/>
              </a:spcBef>
              <a:spcAft>
                <a:spcPts val="0"/>
              </a:spcAft>
              <a:buSzPts val="1900"/>
              <a:buChar char="○"/>
              <a:defRPr/>
            </a:lvl8pPr>
            <a:lvl9pPr indent="-349250" lvl="8" marL="4114800" rtl="0" algn="r">
              <a:spcBef>
                <a:spcPts val="2100"/>
              </a:spcBef>
              <a:spcAft>
                <a:spcPts val="2100"/>
              </a:spcAft>
              <a:buSzPts val="1900"/>
              <a:buChar char="■"/>
              <a:defRPr/>
            </a:lvl9pPr>
          </a:lstStyle>
          <a:p/>
        </p:txBody>
      </p:sp>
      <p:sp>
        <p:nvSpPr>
          <p:cNvPr id="365" name="Google Shape;365;p18"/>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66" name="Google Shape;366;p18"/>
          <p:cNvGrpSpPr/>
          <p:nvPr/>
        </p:nvGrpSpPr>
        <p:grpSpPr>
          <a:xfrm>
            <a:off x="10338575" y="246050"/>
            <a:ext cx="737725" cy="887475"/>
            <a:chOff x="4038950" y="1664675"/>
            <a:chExt cx="737725" cy="887475"/>
          </a:xfrm>
        </p:grpSpPr>
        <p:sp>
          <p:nvSpPr>
            <p:cNvPr id="367" name="Google Shape;367;p18"/>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68" name="Google Shape;368;p18"/>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69" name="Google Shape;369;p18"/>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7 Title and text right">
  <p:cSld name="CUSTOM_16">
    <p:spTree>
      <p:nvGrpSpPr>
        <p:cNvPr id="370" name="Shape 370"/>
        <p:cNvGrpSpPr/>
        <p:nvPr/>
      </p:nvGrpSpPr>
      <p:grpSpPr>
        <a:xfrm>
          <a:off x="0" y="0"/>
          <a:ext cx="0" cy="0"/>
          <a:chOff x="0" y="0"/>
          <a:chExt cx="0" cy="0"/>
        </a:xfrm>
      </p:grpSpPr>
      <p:sp>
        <p:nvSpPr>
          <p:cNvPr id="371" name="Google Shape;371;p19"/>
          <p:cNvSpPr txBox="1"/>
          <p:nvPr>
            <p:ph type="title"/>
          </p:nvPr>
        </p:nvSpPr>
        <p:spPr>
          <a:xfrm>
            <a:off x="5978200" y="974375"/>
            <a:ext cx="55815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72" name="Google Shape;372;p19"/>
          <p:cNvSpPr txBox="1"/>
          <p:nvPr>
            <p:ph idx="1" type="body"/>
          </p:nvPr>
        </p:nvSpPr>
        <p:spPr>
          <a:xfrm>
            <a:off x="5978300" y="2508425"/>
            <a:ext cx="5581500" cy="31068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373" name="Google Shape;373;p19"/>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4" name="Google Shape;374;p19"/>
          <p:cNvSpPr/>
          <p:nvPr/>
        </p:nvSpPr>
        <p:spPr>
          <a:xfrm>
            <a:off x="125075" y="58135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9"/>
          <p:cNvSpPr/>
          <p:nvPr/>
        </p:nvSpPr>
        <p:spPr>
          <a:xfrm>
            <a:off x="951875" y="47501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9"/>
          <p:cNvSpPr/>
          <p:nvPr/>
        </p:nvSpPr>
        <p:spPr>
          <a:xfrm>
            <a:off x="10970525" y="4707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9"/>
          <p:cNvSpPr/>
          <p:nvPr/>
        </p:nvSpPr>
        <p:spPr>
          <a:xfrm>
            <a:off x="9004025" y="4654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8126825" y="4654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9" name="Google Shape;379;p19"/>
          <p:cNvCxnSpPr/>
          <p:nvPr/>
        </p:nvCxnSpPr>
        <p:spPr>
          <a:xfrm rot="10800000">
            <a:off x="1448825" y="1242425"/>
            <a:ext cx="0" cy="3110100"/>
          </a:xfrm>
          <a:prstGeom prst="straightConnector1">
            <a:avLst/>
          </a:prstGeom>
          <a:noFill/>
          <a:ln cap="flat" cmpd="sng" w="19050">
            <a:solidFill>
              <a:schemeClr val="accent3"/>
            </a:solidFill>
            <a:prstDash val="solid"/>
            <a:round/>
            <a:headEnd len="med" w="med" type="none"/>
            <a:tailEnd len="med" w="med" type="none"/>
          </a:ln>
        </p:spPr>
      </p:cxnSp>
      <p:sp>
        <p:nvSpPr>
          <p:cNvPr id="380" name="Google Shape;380;p19"/>
          <p:cNvSpPr/>
          <p:nvPr/>
        </p:nvSpPr>
        <p:spPr>
          <a:xfrm>
            <a:off x="201275" y="56611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1028075" y="45977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2" name="Google Shape;382;p19"/>
          <p:cNvCxnSpPr/>
          <p:nvPr/>
        </p:nvCxnSpPr>
        <p:spPr>
          <a:xfrm rot="10800000">
            <a:off x="75300" y="5106200"/>
            <a:ext cx="486300" cy="0"/>
          </a:xfrm>
          <a:prstGeom prst="straightConnector1">
            <a:avLst/>
          </a:prstGeom>
          <a:noFill/>
          <a:ln cap="flat" cmpd="sng" w="19050">
            <a:solidFill>
              <a:schemeClr val="accent3"/>
            </a:solidFill>
            <a:prstDash val="solid"/>
            <a:round/>
            <a:headEnd len="med" w="med" type="none"/>
            <a:tailEnd len="med" w="med" type="none"/>
          </a:ln>
        </p:spPr>
      </p:cxnSp>
      <p:cxnSp>
        <p:nvCxnSpPr>
          <p:cNvPr id="383" name="Google Shape;383;p19"/>
          <p:cNvCxnSpPr/>
          <p:nvPr/>
        </p:nvCxnSpPr>
        <p:spPr>
          <a:xfrm rot="10800000">
            <a:off x="2631500" y="670025"/>
            <a:ext cx="5168400" cy="0"/>
          </a:xfrm>
          <a:prstGeom prst="straightConnector1">
            <a:avLst/>
          </a:prstGeom>
          <a:noFill/>
          <a:ln cap="flat" cmpd="sng" w="19050">
            <a:solidFill>
              <a:schemeClr val="accent3"/>
            </a:solidFill>
            <a:prstDash val="solid"/>
            <a:round/>
            <a:headEnd len="med" w="med" type="none"/>
            <a:tailEnd len="med" w="med" type="none"/>
          </a:ln>
        </p:spPr>
      </p:cxnSp>
      <p:sp>
        <p:nvSpPr>
          <p:cNvPr id="384" name="Google Shape;384;p19"/>
          <p:cNvSpPr/>
          <p:nvPr/>
        </p:nvSpPr>
        <p:spPr>
          <a:xfrm>
            <a:off x="11046725" y="318375"/>
            <a:ext cx="9939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9"/>
          <p:cNvSpPr/>
          <p:nvPr/>
        </p:nvSpPr>
        <p:spPr>
          <a:xfrm>
            <a:off x="9080225" y="313025"/>
            <a:ext cx="18207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9"/>
          <p:cNvSpPr/>
          <p:nvPr/>
        </p:nvSpPr>
        <p:spPr>
          <a:xfrm>
            <a:off x="8203025" y="313025"/>
            <a:ext cx="731400" cy="731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19"/>
          <p:cNvGrpSpPr/>
          <p:nvPr/>
        </p:nvGrpSpPr>
        <p:grpSpPr>
          <a:xfrm>
            <a:off x="1064500" y="430025"/>
            <a:ext cx="737725" cy="887475"/>
            <a:chOff x="4038950" y="1664675"/>
            <a:chExt cx="737725" cy="887475"/>
          </a:xfrm>
        </p:grpSpPr>
        <p:sp>
          <p:nvSpPr>
            <p:cNvPr id="388" name="Google Shape;388;p19"/>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89" name="Google Shape;389;p19"/>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90" name="Google Shape;390;p19"/>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8 Custom Layout 1">
  <p:cSld name="CUSTOM_17">
    <p:spTree>
      <p:nvGrpSpPr>
        <p:cNvPr id="391" name="Shape 391"/>
        <p:cNvGrpSpPr/>
        <p:nvPr/>
      </p:nvGrpSpPr>
      <p:grpSpPr>
        <a:xfrm>
          <a:off x="0" y="0"/>
          <a:ext cx="0" cy="0"/>
          <a:chOff x="0" y="0"/>
          <a:chExt cx="0" cy="0"/>
        </a:xfrm>
      </p:grpSpPr>
      <p:sp>
        <p:nvSpPr>
          <p:cNvPr id="392" name="Google Shape;392;p20"/>
          <p:cNvSpPr/>
          <p:nvPr/>
        </p:nvSpPr>
        <p:spPr>
          <a:xfrm>
            <a:off x="532500" y="4707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0"/>
          <p:cNvSpPr/>
          <p:nvPr/>
        </p:nvSpPr>
        <p:spPr>
          <a:xfrm>
            <a:off x="1672200" y="4654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0"/>
          <p:cNvSpPr/>
          <p:nvPr/>
        </p:nvSpPr>
        <p:spPr>
          <a:xfrm>
            <a:off x="3638700" y="4654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5" name="Google Shape;395;p20"/>
          <p:cNvCxnSpPr/>
          <p:nvPr/>
        </p:nvCxnSpPr>
        <p:spPr>
          <a:xfrm>
            <a:off x="4882825" y="670025"/>
            <a:ext cx="5283900" cy="0"/>
          </a:xfrm>
          <a:prstGeom prst="straightConnector1">
            <a:avLst/>
          </a:prstGeom>
          <a:noFill/>
          <a:ln cap="flat" cmpd="sng" w="19050">
            <a:solidFill>
              <a:schemeClr val="accent3"/>
            </a:solidFill>
            <a:prstDash val="solid"/>
            <a:round/>
            <a:headEnd len="med" w="med" type="none"/>
            <a:tailEnd len="med" w="med" type="none"/>
          </a:ln>
        </p:spPr>
      </p:cxnSp>
      <p:sp>
        <p:nvSpPr>
          <p:cNvPr id="396" name="Google Shape;396;p20"/>
          <p:cNvSpPr/>
          <p:nvPr/>
        </p:nvSpPr>
        <p:spPr>
          <a:xfrm>
            <a:off x="608700" y="318375"/>
            <a:ext cx="9939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0"/>
          <p:cNvSpPr/>
          <p:nvPr/>
        </p:nvSpPr>
        <p:spPr>
          <a:xfrm>
            <a:off x="1748400" y="313025"/>
            <a:ext cx="18207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0"/>
          <p:cNvSpPr/>
          <p:nvPr/>
        </p:nvSpPr>
        <p:spPr>
          <a:xfrm>
            <a:off x="3714900" y="313025"/>
            <a:ext cx="731400" cy="731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0"/>
          <p:cNvSpPr/>
          <p:nvPr/>
        </p:nvSpPr>
        <p:spPr>
          <a:xfrm>
            <a:off x="10017750" y="58135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0"/>
          <p:cNvSpPr/>
          <p:nvPr/>
        </p:nvSpPr>
        <p:spPr>
          <a:xfrm>
            <a:off x="10017750" y="47501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0"/>
          <p:cNvSpPr/>
          <p:nvPr/>
        </p:nvSpPr>
        <p:spPr>
          <a:xfrm>
            <a:off x="10093950" y="56611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0"/>
          <p:cNvSpPr/>
          <p:nvPr/>
        </p:nvSpPr>
        <p:spPr>
          <a:xfrm>
            <a:off x="10093950" y="45977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3" name="Google Shape;403;p20"/>
          <p:cNvCxnSpPr/>
          <p:nvPr/>
        </p:nvCxnSpPr>
        <p:spPr>
          <a:xfrm rot="10800000">
            <a:off x="10590900" y="1242425"/>
            <a:ext cx="0" cy="3110100"/>
          </a:xfrm>
          <a:prstGeom prst="straightConnector1">
            <a:avLst/>
          </a:prstGeom>
          <a:noFill/>
          <a:ln cap="flat" cmpd="sng" w="19050">
            <a:solidFill>
              <a:schemeClr val="accent3"/>
            </a:solidFill>
            <a:prstDash val="solid"/>
            <a:round/>
            <a:headEnd len="med" w="med" type="none"/>
            <a:tailEnd len="med" w="med" type="none"/>
          </a:ln>
        </p:spPr>
      </p:cxnSp>
      <p:cxnSp>
        <p:nvCxnSpPr>
          <p:cNvPr id="404" name="Google Shape;404;p20"/>
          <p:cNvCxnSpPr/>
          <p:nvPr/>
        </p:nvCxnSpPr>
        <p:spPr>
          <a:xfrm>
            <a:off x="11308200" y="5106200"/>
            <a:ext cx="735300" cy="0"/>
          </a:xfrm>
          <a:prstGeom prst="straightConnector1">
            <a:avLst/>
          </a:prstGeom>
          <a:noFill/>
          <a:ln cap="flat" cmpd="sng" w="19050">
            <a:solidFill>
              <a:schemeClr val="accent3"/>
            </a:solidFill>
            <a:prstDash val="solid"/>
            <a:round/>
            <a:headEnd len="med" w="med" type="none"/>
            <a:tailEnd len="med" w="med" type="none"/>
          </a:ln>
        </p:spPr>
      </p:cxnSp>
      <p:cxnSp>
        <p:nvCxnSpPr>
          <p:cNvPr id="405" name="Google Shape;405;p20"/>
          <p:cNvCxnSpPr/>
          <p:nvPr/>
        </p:nvCxnSpPr>
        <p:spPr>
          <a:xfrm rot="10800000">
            <a:off x="548375" y="6179275"/>
            <a:ext cx="9046800" cy="0"/>
          </a:xfrm>
          <a:prstGeom prst="straightConnector1">
            <a:avLst/>
          </a:prstGeom>
          <a:noFill/>
          <a:ln cap="flat" cmpd="sng" w="19050">
            <a:solidFill>
              <a:schemeClr val="accent3"/>
            </a:solidFill>
            <a:prstDash val="solid"/>
            <a:round/>
            <a:headEnd len="med" w="med" type="none"/>
            <a:tailEnd len="med" w="med" type="none"/>
          </a:ln>
        </p:spPr>
      </p:cxnSp>
      <p:grpSp>
        <p:nvGrpSpPr>
          <p:cNvPr id="406" name="Google Shape;406;p20"/>
          <p:cNvGrpSpPr/>
          <p:nvPr/>
        </p:nvGrpSpPr>
        <p:grpSpPr>
          <a:xfrm>
            <a:off x="10195775" y="343650"/>
            <a:ext cx="737725" cy="887475"/>
            <a:chOff x="4038950" y="1664675"/>
            <a:chExt cx="737725" cy="887475"/>
          </a:xfrm>
        </p:grpSpPr>
        <p:sp>
          <p:nvSpPr>
            <p:cNvPr id="407" name="Google Shape;407;p20"/>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08" name="Google Shape;408;p20"/>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09" name="Google Shape;409;p20"/>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
        <p:nvSpPr>
          <p:cNvPr id="410" name="Google Shape;410;p20"/>
          <p:cNvSpPr txBox="1"/>
          <p:nvPr>
            <p:ph idx="1" type="subTitle"/>
          </p:nvPr>
        </p:nvSpPr>
        <p:spPr>
          <a:xfrm>
            <a:off x="608700" y="3389100"/>
            <a:ext cx="73119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411" name="Google Shape;411;p20"/>
          <p:cNvSpPr txBox="1"/>
          <p:nvPr>
            <p:ph type="title"/>
          </p:nvPr>
        </p:nvSpPr>
        <p:spPr>
          <a:xfrm>
            <a:off x="608700" y="2456250"/>
            <a:ext cx="7311900" cy="763500"/>
          </a:xfrm>
          <a:prstGeom prst="rect">
            <a:avLst/>
          </a:prstGeom>
        </p:spPr>
        <p:txBody>
          <a:bodyPr anchorCtr="0" anchor="b" bIns="121900" lIns="121900" spcFirstLastPara="1" rIns="121900" wrap="square" tIns="121900">
            <a:noAutofit/>
          </a:bodyPr>
          <a:lstStyle>
            <a:lvl1pPr indent="0" lvl="0" marL="0" marR="0" rtl="0">
              <a:lnSpc>
                <a:spcPct val="100000"/>
              </a:lnSpc>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p:txBody>
      </p:sp>
      <p:sp>
        <p:nvSpPr>
          <p:cNvPr id="412" name="Google Shape;412;p20"/>
          <p:cNvSpPr txBox="1"/>
          <p:nvPr>
            <p:ph idx="2" type="body"/>
          </p:nvPr>
        </p:nvSpPr>
        <p:spPr>
          <a:xfrm>
            <a:off x="608766" y="4253900"/>
            <a:ext cx="7311900" cy="1341600"/>
          </a:xfrm>
          <a:prstGeom prst="rect">
            <a:avLst/>
          </a:prstGeom>
        </p:spPr>
        <p:txBody>
          <a:bodyPr anchorCtr="0" anchor="t" bIns="121900" lIns="121900" spcFirstLastPara="1" rIns="121900" wrap="square" tIns="121900">
            <a:noAutofit/>
          </a:bodyPr>
          <a:lstStyle>
            <a:lvl1pPr indent="-349250" lvl="0" marL="457200">
              <a:lnSpc>
                <a:spcPct val="100000"/>
              </a:lnSpc>
              <a:spcBef>
                <a:spcPts val="0"/>
              </a:spcBef>
              <a:spcAft>
                <a:spcPts val="0"/>
              </a:spcAft>
              <a:buSzPts val="1900"/>
              <a:buChar char="●"/>
              <a:defRPr/>
            </a:lvl1pPr>
            <a:lvl2pPr indent="-349250" lvl="1" marL="914400">
              <a:lnSpc>
                <a:spcPct val="100000"/>
              </a:lnSpc>
              <a:spcBef>
                <a:spcPts val="0"/>
              </a:spcBef>
              <a:spcAft>
                <a:spcPts val="0"/>
              </a:spcAft>
              <a:buSzPts val="1900"/>
              <a:buChar char="○"/>
              <a:defRPr/>
            </a:lvl2pPr>
            <a:lvl3pPr indent="-349250" lvl="2" marL="1371600">
              <a:lnSpc>
                <a:spcPct val="100000"/>
              </a:lnSpc>
              <a:spcBef>
                <a:spcPts val="0"/>
              </a:spcBef>
              <a:spcAft>
                <a:spcPts val="0"/>
              </a:spcAft>
              <a:buSzPts val="1900"/>
              <a:buChar char="■"/>
              <a:defRPr/>
            </a:lvl3pPr>
            <a:lvl4pPr indent="-349250" lvl="3" marL="1828800">
              <a:lnSpc>
                <a:spcPct val="100000"/>
              </a:lnSpc>
              <a:spcBef>
                <a:spcPts val="0"/>
              </a:spcBef>
              <a:spcAft>
                <a:spcPts val="0"/>
              </a:spcAft>
              <a:buSzPts val="1900"/>
              <a:buChar char="●"/>
              <a:defRPr/>
            </a:lvl4pPr>
            <a:lvl5pPr indent="-349250" lvl="4" marL="2286000">
              <a:lnSpc>
                <a:spcPct val="100000"/>
              </a:lnSpc>
              <a:spcBef>
                <a:spcPts val="0"/>
              </a:spcBef>
              <a:spcAft>
                <a:spcPts val="0"/>
              </a:spcAft>
              <a:buSzPts val="1900"/>
              <a:buChar char="○"/>
              <a:defRPr/>
            </a:lvl5pPr>
            <a:lvl6pPr indent="-349250" lvl="5" marL="2743200">
              <a:lnSpc>
                <a:spcPct val="100000"/>
              </a:lnSpc>
              <a:spcBef>
                <a:spcPts val="0"/>
              </a:spcBef>
              <a:spcAft>
                <a:spcPts val="0"/>
              </a:spcAft>
              <a:buSzPts val="1900"/>
              <a:buChar char="■"/>
              <a:defRPr/>
            </a:lvl6pPr>
            <a:lvl7pPr indent="-349250" lvl="6" marL="3200400">
              <a:lnSpc>
                <a:spcPct val="100000"/>
              </a:lnSpc>
              <a:spcBef>
                <a:spcPts val="0"/>
              </a:spcBef>
              <a:spcAft>
                <a:spcPts val="0"/>
              </a:spcAft>
              <a:buSzPts val="1900"/>
              <a:buChar char="●"/>
              <a:defRPr/>
            </a:lvl7pPr>
            <a:lvl8pPr indent="-349250" lvl="7" marL="3657600">
              <a:lnSpc>
                <a:spcPct val="100000"/>
              </a:lnSpc>
              <a:spcBef>
                <a:spcPts val="0"/>
              </a:spcBef>
              <a:spcAft>
                <a:spcPts val="0"/>
              </a:spcAft>
              <a:buSzPts val="1900"/>
              <a:buChar char="○"/>
              <a:defRPr/>
            </a:lvl8pPr>
            <a:lvl9pPr indent="-349250" lvl="8" marL="4114800">
              <a:lnSpc>
                <a:spcPct val="100000"/>
              </a:lnSpc>
              <a:spcBef>
                <a:spcPts val="0"/>
              </a:spcBef>
              <a:spcAft>
                <a:spcPts val="0"/>
              </a:spcAft>
              <a:buSzPts val="1900"/>
              <a:buChar char="■"/>
              <a:defRPr/>
            </a:lvl9pPr>
          </a:lstStyle>
          <a:p/>
        </p:txBody>
      </p:sp>
      <p:sp>
        <p:nvSpPr>
          <p:cNvPr id="413" name="Google Shape;413;p2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ust title">
  <p:cSld name="CUSTOM_18">
    <p:spTree>
      <p:nvGrpSpPr>
        <p:cNvPr id="36" name="Shape 36"/>
        <p:cNvGrpSpPr/>
        <p:nvPr/>
      </p:nvGrpSpPr>
      <p:grpSpPr>
        <a:xfrm>
          <a:off x="0" y="0"/>
          <a:ext cx="0" cy="0"/>
          <a:chOff x="0" y="0"/>
          <a:chExt cx="0" cy="0"/>
        </a:xfrm>
      </p:grpSpPr>
      <p:sp>
        <p:nvSpPr>
          <p:cNvPr id="37" name="Google Shape;37;p3"/>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
        <p:nvSpPr>
          <p:cNvPr id="38" name="Google Shape;38;p3"/>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rtificate">
  <p:cSld name="CUSTOM_21">
    <p:spTree>
      <p:nvGrpSpPr>
        <p:cNvPr id="414" name="Shape 414"/>
        <p:cNvGrpSpPr/>
        <p:nvPr/>
      </p:nvGrpSpPr>
      <p:grpSpPr>
        <a:xfrm>
          <a:off x="0" y="0"/>
          <a:ext cx="0" cy="0"/>
          <a:chOff x="0" y="0"/>
          <a:chExt cx="0" cy="0"/>
        </a:xfrm>
      </p:grpSpPr>
      <p:grpSp>
        <p:nvGrpSpPr>
          <p:cNvPr id="415" name="Google Shape;415;p21"/>
          <p:cNvGrpSpPr/>
          <p:nvPr/>
        </p:nvGrpSpPr>
        <p:grpSpPr>
          <a:xfrm>
            <a:off x="1475250" y="3929325"/>
            <a:ext cx="7873500" cy="883800"/>
            <a:chOff x="1374000" y="4005525"/>
            <a:chExt cx="7873500" cy="883800"/>
          </a:xfrm>
        </p:grpSpPr>
        <p:sp>
          <p:nvSpPr>
            <p:cNvPr id="416" name="Google Shape;416;p21"/>
            <p:cNvSpPr/>
            <p:nvPr/>
          </p:nvSpPr>
          <p:spPr>
            <a:xfrm>
              <a:off x="1374000" y="4157925"/>
              <a:ext cx="77973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1"/>
            <p:cNvSpPr/>
            <p:nvPr/>
          </p:nvSpPr>
          <p:spPr>
            <a:xfrm>
              <a:off x="1450200" y="4005525"/>
              <a:ext cx="77973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18" name="Google Shape;418;p21"/>
          <p:cNvCxnSpPr/>
          <p:nvPr/>
        </p:nvCxnSpPr>
        <p:spPr>
          <a:xfrm>
            <a:off x="1657500" y="3232455"/>
            <a:ext cx="7509000" cy="0"/>
          </a:xfrm>
          <a:prstGeom prst="straightConnector1">
            <a:avLst/>
          </a:prstGeom>
          <a:noFill/>
          <a:ln cap="flat" cmpd="sng" w="9525">
            <a:solidFill>
              <a:schemeClr val="accent3"/>
            </a:solidFill>
            <a:prstDash val="solid"/>
            <a:round/>
            <a:headEnd len="med" w="med" type="none"/>
            <a:tailEnd len="med" w="med" type="none"/>
          </a:ln>
        </p:spPr>
      </p:cxnSp>
      <p:grpSp>
        <p:nvGrpSpPr>
          <p:cNvPr id="419" name="Google Shape;419;p21"/>
          <p:cNvGrpSpPr/>
          <p:nvPr/>
        </p:nvGrpSpPr>
        <p:grpSpPr>
          <a:xfrm>
            <a:off x="972211" y="5680698"/>
            <a:ext cx="8879638" cy="0"/>
            <a:chOff x="1007625" y="5986750"/>
            <a:chExt cx="10198275" cy="0"/>
          </a:xfrm>
        </p:grpSpPr>
        <p:cxnSp>
          <p:nvCxnSpPr>
            <p:cNvPr id="420" name="Google Shape;420;p21"/>
            <p:cNvCxnSpPr/>
            <p:nvPr/>
          </p:nvCxnSpPr>
          <p:spPr>
            <a:xfrm>
              <a:off x="1007625" y="5986750"/>
              <a:ext cx="2986500" cy="0"/>
            </a:xfrm>
            <a:prstGeom prst="straightConnector1">
              <a:avLst/>
            </a:prstGeom>
            <a:noFill/>
            <a:ln cap="flat" cmpd="sng" w="9525">
              <a:solidFill>
                <a:schemeClr val="accent3"/>
              </a:solidFill>
              <a:prstDash val="solid"/>
              <a:round/>
              <a:headEnd len="med" w="med" type="none"/>
              <a:tailEnd len="med" w="med" type="none"/>
            </a:ln>
          </p:spPr>
        </p:cxnSp>
        <p:cxnSp>
          <p:nvCxnSpPr>
            <p:cNvPr id="421" name="Google Shape;421;p21"/>
            <p:cNvCxnSpPr/>
            <p:nvPr/>
          </p:nvCxnSpPr>
          <p:spPr>
            <a:xfrm>
              <a:off x="8219400" y="5986750"/>
              <a:ext cx="2986500" cy="0"/>
            </a:xfrm>
            <a:prstGeom prst="straightConnector1">
              <a:avLst/>
            </a:prstGeom>
            <a:noFill/>
            <a:ln cap="flat" cmpd="sng" w="9525">
              <a:solidFill>
                <a:schemeClr val="accent3"/>
              </a:solidFill>
              <a:prstDash val="solid"/>
              <a:round/>
              <a:headEnd len="med" w="med" type="none"/>
              <a:tailEnd len="med" w="med" type="none"/>
            </a:ln>
          </p:spPr>
        </p:cxnSp>
      </p:grpSp>
      <p:sp>
        <p:nvSpPr>
          <p:cNvPr id="422" name="Google Shape;422;p21"/>
          <p:cNvSpPr/>
          <p:nvPr/>
        </p:nvSpPr>
        <p:spPr>
          <a:xfrm>
            <a:off x="303900" y="3945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1"/>
          <p:cNvSpPr/>
          <p:nvPr/>
        </p:nvSpPr>
        <p:spPr>
          <a:xfrm>
            <a:off x="1443600" y="3892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1"/>
          <p:cNvSpPr/>
          <p:nvPr/>
        </p:nvSpPr>
        <p:spPr>
          <a:xfrm>
            <a:off x="3410100" y="3892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5" name="Google Shape;425;p21"/>
          <p:cNvCxnSpPr/>
          <p:nvPr/>
        </p:nvCxnSpPr>
        <p:spPr>
          <a:xfrm>
            <a:off x="4654225" y="593825"/>
            <a:ext cx="5283900" cy="0"/>
          </a:xfrm>
          <a:prstGeom prst="straightConnector1">
            <a:avLst/>
          </a:prstGeom>
          <a:noFill/>
          <a:ln cap="flat" cmpd="sng" w="19050">
            <a:solidFill>
              <a:schemeClr val="accent3"/>
            </a:solidFill>
            <a:prstDash val="solid"/>
            <a:round/>
            <a:headEnd len="med" w="med" type="none"/>
            <a:tailEnd len="med" w="med" type="none"/>
          </a:ln>
        </p:spPr>
      </p:cxnSp>
      <p:sp>
        <p:nvSpPr>
          <p:cNvPr id="426" name="Google Shape;426;p21"/>
          <p:cNvSpPr/>
          <p:nvPr/>
        </p:nvSpPr>
        <p:spPr>
          <a:xfrm>
            <a:off x="380100" y="242175"/>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1"/>
          <p:cNvSpPr/>
          <p:nvPr/>
        </p:nvSpPr>
        <p:spPr>
          <a:xfrm>
            <a:off x="1519800" y="23682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1"/>
          <p:cNvSpPr/>
          <p:nvPr/>
        </p:nvSpPr>
        <p:spPr>
          <a:xfrm>
            <a:off x="3486300" y="236825"/>
            <a:ext cx="731400" cy="731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1"/>
          <p:cNvSpPr/>
          <p:nvPr/>
        </p:nvSpPr>
        <p:spPr>
          <a:xfrm>
            <a:off x="10093950" y="58897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1"/>
          <p:cNvSpPr/>
          <p:nvPr/>
        </p:nvSpPr>
        <p:spPr>
          <a:xfrm>
            <a:off x="10093950" y="48263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1"/>
          <p:cNvSpPr/>
          <p:nvPr/>
        </p:nvSpPr>
        <p:spPr>
          <a:xfrm>
            <a:off x="10170150" y="57373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1"/>
          <p:cNvSpPr/>
          <p:nvPr/>
        </p:nvSpPr>
        <p:spPr>
          <a:xfrm>
            <a:off x="10170150" y="46739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3" name="Google Shape;433;p21"/>
          <p:cNvCxnSpPr/>
          <p:nvPr/>
        </p:nvCxnSpPr>
        <p:spPr>
          <a:xfrm rot="10800000">
            <a:off x="10667100" y="1242425"/>
            <a:ext cx="0" cy="3110100"/>
          </a:xfrm>
          <a:prstGeom prst="straightConnector1">
            <a:avLst/>
          </a:prstGeom>
          <a:noFill/>
          <a:ln cap="flat" cmpd="sng" w="19050">
            <a:solidFill>
              <a:schemeClr val="accent3"/>
            </a:solidFill>
            <a:prstDash val="solid"/>
            <a:round/>
            <a:headEnd len="med" w="med" type="none"/>
            <a:tailEnd len="med" w="med" type="none"/>
          </a:ln>
        </p:spPr>
      </p:cxnSp>
      <p:cxnSp>
        <p:nvCxnSpPr>
          <p:cNvPr id="434" name="Google Shape;434;p21"/>
          <p:cNvCxnSpPr/>
          <p:nvPr/>
        </p:nvCxnSpPr>
        <p:spPr>
          <a:xfrm>
            <a:off x="11384400" y="5182400"/>
            <a:ext cx="735300" cy="0"/>
          </a:xfrm>
          <a:prstGeom prst="straightConnector1">
            <a:avLst/>
          </a:prstGeom>
          <a:noFill/>
          <a:ln cap="flat" cmpd="sng" w="19050">
            <a:solidFill>
              <a:schemeClr val="accent3"/>
            </a:solidFill>
            <a:prstDash val="solid"/>
            <a:round/>
            <a:headEnd len="med" w="med" type="none"/>
            <a:tailEnd len="med" w="med" type="none"/>
          </a:ln>
        </p:spPr>
      </p:cxnSp>
      <p:cxnSp>
        <p:nvCxnSpPr>
          <p:cNvPr id="435" name="Google Shape;435;p21"/>
          <p:cNvCxnSpPr/>
          <p:nvPr/>
        </p:nvCxnSpPr>
        <p:spPr>
          <a:xfrm rot="10800000">
            <a:off x="416075" y="6331675"/>
            <a:ext cx="9255300" cy="0"/>
          </a:xfrm>
          <a:prstGeom prst="straightConnector1">
            <a:avLst/>
          </a:prstGeom>
          <a:noFill/>
          <a:ln cap="flat" cmpd="sng" w="19050">
            <a:solidFill>
              <a:schemeClr val="accent3"/>
            </a:solidFill>
            <a:prstDash val="solid"/>
            <a:round/>
            <a:headEnd len="med" w="med" type="none"/>
            <a:tailEnd len="med" w="med" type="none"/>
          </a:ln>
        </p:spPr>
      </p:cxnSp>
      <p:grpSp>
        <p:nvGrpSpPr>
          <p:cNvPr id="436" name="Google Shape;436;p21"/>
          <p:cNvGrpSpPr/>
          <p:nvPr/>
        </p:nvGrpSpPr>
        <p:grpSpPr>
          <a:xfrm>
            <a:off x="10271975" y="343650"/>
            <a:ext cx="737725" cy="887475"/>
            <a:chOff x="4038950" y="1664675"/>
            <a:chExt cx="737725" cy="887475"/>
          </a:xfrm>
        </p:grpSpPr>
        <p:sp>
          <p:nvSpPr>
            <p:cNvPr id="437" name="Google Shape;437;p21"/>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38" name="Google Shape;438;p21"/>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39" name="Google Shape;439;p21"/>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DO NOT REMOVE · SlidesMania">
  <p:cSld name="CUSTOM_20">
    <p:spTree>
      <p:nvGrpSpPr>
        <p:cNvPr id="440" name="Shape 440"/>
        <p:cNvGrpSpPr/>
        <p:nvPr/>
      </p:nvGrpSpPr>
      <p:grpSpPr>
        <a:xfrm>
          <a:off x="0" y="0"/>
          <a:ext cx="0" cy="0"/>
          <a:chOff x="0" y="0"/>
          <a:chExt cx="0" cy="0"/>
        </a:xfrm>
      </p:grpSpPr>
      <p:grpSp>
        <p:nvGrpSpPr>
          <p:cNvPr id="441" name="Google Shape;441;p22"/>
          <p:cNvGrpSpPr/>
          <p:nvPr/>
        </p:nvGrpSpPr>
        <p:grpSpPr>
          <a:xfrm>
            <a:off x="0" y="0"/>
            <a:ext cx="12192000" cy="6858000"/>
            <a:chOff x="0" y="0"/>
            <a:chExt cx="12192000" cy="6858000"/>
          </a:xfrm>
        </p:grpSpPr>
        <p:sp>
          <p:nvSpPr>
            <p:cNvPr id="442" name="Google Shape;442;p22"/>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txBox="1"/>
            <p:nvPr/>
          </p:nvSpPr>
          <p:spPr>
            <a:xfrm>
              <a:off x="463500" y="2858061"/>
              <a:ext cx="8956500" cy="2442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3600">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b="1" lang="en" sz="3600">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b="1" lang="en" sz="3600">
                  <a:solidFill>
                    <a:srgbClr val="3F3F3F"/>
                  </a:solidFill>
                  <a:latin typeface="Poppins"/>
                  <a:ea typeface="Poppins"/>
                  <a:cs typeface="Poppins"/>
                  <a:sym typeface="Poppins"/>
                </a:rPr>
                <a:t>PowerPoint</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rPr b="1" lang="en" sz="3000">
                  <a:solidFill>
                    <a:srgbClr val="FFCB25"/>
                  </a:solidFill>
                  <a:latin typeface="Poppins"/>
                  <a:ea typeface="Poppins"/>
                  <a:cs typeface="Poppins"/>
                  <a:sym typeface="Poppins"/>
                </a:rPr>
                <a:t>NOT to be sold as is or modified!</a:t>
              </a:r>
              <a:endParaRPr b="1" sz="3000">
                <a:solidFill>
                  <a:srgbClr val="FFCB25"/>
                </a:solidFill>
                <a:latin typeface="Poppins"/>
                <a:ea typeface="Poppins"/>
                <a:cs typeface="Poppins"/>
                <a:sym typeface="Poppins"/>
              </a:endParaRPr>
            </a:p>
            <a:p>
              <a:pPr indent="0" lvl="0" marL="0" rtl="0" algn="l">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val="tx"/>
                      </a:ext>
                    </a:extLst>
                  </a:hlinkClick>
                </a:rPr>
                <a:t>FAQ</a:t>
              </a:r>
              <a:r>
                <a:rPr b="1" lang="en" sz="4400">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indent="0" lvl="0" marL="0" rtl="0" algn="l">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444" name="Google Shape;444;p22"/>
            <p:cNvCxnSpPr/>
            <p:nvPr/>
          </p:nvCxnSpPr>
          <p:spPr>
            <a:xfrm>
              <a:off x="10423367" y="5688858"/>
              <a:ext cx="1495200" cy="12900"/>
            </a:xfrm>
            <a:prstGeom prst="straightConnector1">
              <a:avLst/>
            </a:prstGeom>
            <a:noFill/>
            <a:ln cap="flat" cmpd="sng" w="38100">
              <a:solidFill>
                <a:srgbClr val="FFCB25"/>
              </a:solidFill>
              <a:prstDash val="solid"/>
              <a:round/>
              <a:headEnd len="med" w="med" type="none"/>
              <a:tailEnd len="med" w="med" type="none"/>
            </a:ln>
          </p:spPr>
        </p:cxnSp>
        <p:pic>
          <p:nvPicPr>
            <p:cNvPr id="445" name="Google Shape;445;p22">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446" name="Google Shape;446;p22">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447" name="Google Shape;447;p22">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448" name="Google Shape;448;p22">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449" name="Google Shape;449;p22"/>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252525"/>
                  </a:solidFill>
                  <a:latin typeface="Homemade Apple"/>
                  <a:ea typeface="Homemade Apple"/>
                  <a:cs typeface="Homemade Apple"/>
                  <a:sym typeface="Homemade Apple"/>
                </a:rPr>
                <a:t>Sharing is caring!</a:t>
              </a:r>
              <a:endParaRPr b="1" sz="2400">
                <a:solidFill>
                  <a:srgbClr val="252525"/>
                </a:solidFill>
                <a:latin typeface="Homemade Apple"/>
                <a:ea typeface="Homemade Apple"/>
                <a:cs typeface="Homemade Apple"/>
                <a:sym typeface="Homemade Apple"/>
              </a:endParaRPr>
            </a:p>
          </p:txBody>
        </p:sp>
      </p:grpSp>
      <p:pic>
        <p:nvPicPr>
          <p:cNvPr id="450" name="Google Shape;450;p22"/>
          <p:cNvPicPr preferRelativeResize="0"/>
          <p:nvPr/>
        </p:nvPicPr>
        <p:blipFill rotWithShape="1">
          <a:blip r:embed="rId11">
            <a:alphaModFix/>
          </a:blip>
          <a:srcRect b="20906" l="0" r="0" t="16256"/>
          <a:stretch/>
        </p:blipFill>
        <p:spPr>
          <a:xfrm>
            <a:off x="125075" y="493725"/>
            <a:ext cx="8239800" cy="2071125"/>
          </a:xfrm>
          <a:prstGeom prst="rect">
            <a:avLst/>
          </a:prstGeom>
          <a:noFill/>
          <a:ln>
            <a:noFill/>
          </a:ln>
        </p:spPr>
      </p:pic>
      <p:sp>
        <p:nvSpPr>
          <p:cNvPr id="451" name="Google Shape;451;p22"/>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2 Intro">
  <p:cSld name="CUSTOM_1">
    <p:spTree>
      <p:nvGrpSpPr>
        <p:cNvPr id="39" name="Shape 39"/>
        <p:cNvGrpSpPr/>
        <p:nvPr/>
      </p:nvGrpSpPr>
      <p:grpSpPr>
        <a:xfrm>
          <a:off x="0" y="0"/>
          <a:ext cx="0" cy="0"/>
          <a:chOff x="0" y="0"/>
          <a:chExt cx="0" cy="0"/>
        </a:xfrm>
      </p:grpSpPr>
      <p:sp>
        <p:nvSpPr>
          <p:cNvPr id="40" name="Google Shape;40;p4"/>
          <p:cNvSpPr txBox="1"/>
          <p:nvPr>
            <p:ph idx="1" type="body"/>
          </p:nvPr>
        </p:nvSpPr>
        <p:spPr>
          <a:xfrm>
            <a:off x="6072700" y="2988275"/>
            <a:ext cx="5322600" cy="22359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41" name="Google Shape;41;p4"/>
          <p:cNvSpPr txBox="1"/>
          <p:nvPr>
            <p:ph type="title"/>
          </p:nvPr>
        </p:nvSpPr>
        <p:spPr>
          <a:xfrm>
            <a:off x="6072725" y="1583975"/>
            <a:ext cx="5322600" cy="13248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5000"/>
              <a:buFont typeface="Aldrich"/>
              <a:buNone/>
              <a:defRPr sz="5000"/>
            </a:lvl1pPr>
            <a:lvl2pPr lvl="1"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p:txBody>
      </p:sp>
      <p:sp>
        <p:nvSpPr>
          <p:cNvPr id="42" name="Google Shape;42;p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3" name="Google Shape;43;p4"/>
          <p:cNvCxnSpPr/>
          <p:nvPr/>
        </p:nvCxnSpPr>
        <p:spPr>
          <a:xfrm rot="10800000">
            <a:off x="683750" y="1321375"/>
            <a:ext cx="0" cy="4815900"/>
          </a:xfrm>
          <a:prstGeom prst="straightConnector1">
            <a:avLst/>
          </a:prstGeom>
          <a:noFill/>
          <a:ln cap="flat" cmpd="sng" w="19050">
            <a:solidFill>
              <a:schemeClr val="accent3"/>
            </a:solidFill>
            <a:prstDash val="solid"/>
            <a:round/>
            <a:headEnd len="med" w="med" type="none"/>
            <a:tailEnd len="med" w="med" type="none"/>
          </a:ln>
        </p:spPr>
      </p:cxnSp>
      <p:sp>
        <p:nvSpPr>
          <p:cNvPr id="44" name="Google Shape;44;p4"/>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4"/>
          <p:cNvCxnSpPr/>
          <p:nvPr/>
        </p:nvCxnSpPr>
        <p:spPr>
          <a:xfrm>
            <a:off x="3160913" y="601238"/>
            <a:ext cx="4394100" cy="0"/>
          </a:xfrm>
          <a:prstGeom prst="straightConnector1">
            <a:avLst/>
          </a:prstGeom>
          <a:noFill/>
          <a:ln cap="flat" cmpd="sng" w="19050">
            <a:solidFill>
              <a:schemeClr val="accent3"/>
            </a:solidFill>
            <a:prstDash val="solid"/>
            <a:round/>
            <a:headEnd len="med" w="med" type="none"/>
            <a:tailEnd len="med" w="med" type="none"/>
          </a:ln>
        </p:spPr>
      </p:cxnSp>
      <p:sp>
        <p:nvSpPr>
          <p:cNvPr id="48" name="Google Shape;48;p4"/>
          <p:cNvSpPr/>
          <p:nvPr/>
        </p:nvSpPr>
        <p:spPr>
          <a:xfrm>
            <a:off x="355732" y="304562"/>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1130963" y="300800"/>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2468589" y="300800"/>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 name="Google Shape;54;p4"/>
          <p:cNvCxnSpPr/>
          <p:nvPr/>
        </p:nvCxnSpPr>
        <p:spPr>
          <a:xfrm rot="10800000">
            <a:off x="4604537" y="6221743"/>
            <a:ext cx="4394100" cy="0"/>
          </a:xfrm>
          <a:prstGeom prst="straightConnector1">
            <a:avLst/>
          </a:prstGeom>
          <a:noFill/>
          <a:ln cap="flat" cmpd="sng" w="19050">
            <a:solidFill>
              <a:schemeClr val="accent3"/>
            </a:solidFill>
            <a:prstDash val="solid"/>
            <a:round/>
            <a:headEnd len="med" w="med" type="none"/>
            <a:tailEnd len="med" w="med" type="none"/>
          </a:ln>
        </p:spPr>
      </p:cxnSp>
      <p:sp>
        <p:nvSpPr>
          <p:cNvPr id="55" name="Google Shape;55;p4"/>
          <p:cNvSpPr/>
          <p:nvPr/>
        </p:nvSpPr>
        <p:spPr>
          <a:xfrm>
            <a:off x="11179647" y="5925067"/>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9840748" y="5921305"/>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9245506" y="5921305"/>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3 Talking Points">
  <p:cSld name="CUSTOM_2">
    <p:spTree>
      <p:nvGrpSpPr>
        <p:cNvPr id="58" name="Shape 58"/>
        <p:cNvGrpSpPr/>
        <p:nvPr/>
      </p:nvGrpSpPr>
      <p:grpSpPr>
        <a:xfrm>
          <a:off x="0" y="0"/>
          <a:ext cx="0" cy="0"/>
          <a:chOff x="0" y="0"/>
          <a:chExt cx="0" cy="0"/>
        </a:xfrm>
      </p:grpSpPr>
      <p:sp>
        <p:nvSpPr>
          <p:cNvPr id="59" name="Google Shape;59;p5"/>
          <p:cNvSpPr/>
          <p:nvPr/>
        </p:nvSpPr>
        <p:spPr>
          <a:xfrm>
            <a:off x="540900" y="366575"/>
            <a:ext cx="111102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367575" y="1486249"/>
            <a:ext cx="11110200" cy="42849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540911" y="1286551"/>
            <a:ext cx="11110200" cy="42849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txBox="1"/>
          <p:nvPr>
            <p:ph idx="1" type="body"/>
          </p:nvPr>
        </p:nvSpPr>
        <p:spPr>
          <a:xfrm>
            <a:off x="710250" y="4118123"/>
            <a:ext cx="3165600" cy="1259100"/>
          </a:xfrm>
          <a:prstGeom prst="rect">
            <a:avLst/>
          </a:prstGeom>
        </p:spPr>
        <p:txBody>
          <a:bodyPr anchorCtr="0" anchor="t" bIns="121900" lIns="121900" spcFirstLastPara="1" rIns="121900" wrap="square" tIns="121900">
            <a:noAutofit/>
          </a:bodyPr>
          <a:lstStyle>
            <a:lvl1pPr indent="-349250" lvl="0" marL="457200" rtl="0">
              <a:lnSpc>
                <a:spcPct val="100000"/>
              </a:lnSpc>
              <a:spcBef>
                <a:spcPts val="0"/>
              </a:spcBef>
              <a:spcAft>
                <a:spcPts val="0"/>
              </a:spcAft>
              <a:buSzPts val="1900"/>
              <a:buChar char="●"/>
              <a:defRPr/>
            </a:lvl1pPr>
            <a:lvl2pPr indent="-349250" lvl="1" marL="914400" rtl="0">
              <a:lnSpc>
                <a:spcPct val="100000"/>
              </a:lnSpc>
              <a:spcBef>
                <a:spcPts val="2100"/>
              </a:spcBef>
              <a:spcAft>
                <a:spcPts val="0"/>
              </a:spcAft>
              <a:buSzPts val="1900"/>
              <a:buChar char="○"/>
              <a:defRPr/>
            </a:lvl2pPr>
            <a:lvl3pPr indent="-349250" lvl="2" marL="1371600" rtl="0">
              <a:lnSpc>
                <a:spcPct val="100000"/>
              </a:lnSpc>
              <a:spcBef>
                <a:spcPts val="2100"/>
              </a:spcBef>
              <a:spcAft>
                <a:spcPts val="0"/>
              </a:spcAft>
              <a:buSzPts val="1900"/>
              <a:buChar char="■"/>
              <a:defRPr/>
            </a:lvl3pPr>
            <a:lvl4pPr indent="-349250" lvl="3" marL="1828800" rtl="0">
              <a:lnSpc>
                <a:spcPct val="100000"/>
              </a:lnSpc>
              <a:spcBef>
                <a:spcPts val="2100"/>
              </a:spcBef>
              <a:spcAft>
                <a:spcPts val="0"/>
              </a:spcAft>
              <a:buSzPts val="1900"/>
              <a:buChar char="●"/>
              <a:defRPr/>
            </a:lvl4pPr>
            <a:lvl5pPr indent="-349250" lvl="4" marL="2286000" rtl="0">
              <a:lnSpc>
                <a:spcPct val="100000"/>
              </a:lnSpc>
              <a:spcBef>
                <a:spcPts val="2100"/>
              </a:spcBef>
              <a:spcAft>
                <a:spcPts val="0"/>
              </a:spcAft>
              <a:buSzPts val="1900"/>
              <a:buChar char="○"/>
              <a:defRPr/>
            </a:lvl5pPr>
            <a:lvl6pPr indent="-349250" lvl="5" marL="2743200" rtl="0">
              <a:lnSpc>
                <a:spcPct val="100000"/>
              </a:lnSpc>
              <a:spcBef>
                <a:spcPts val="2100"/>
              </a:spcBef>
              <a:spcAft>
                <a:spcPts val="0"/>
              </a:spcAft>
              <a:buSzPts val="1900"/>
              <a:buChar char="■"/>
              <a:defRPr/>
            </a:lvl6pPr>
            <a:lvl7pPr indent="-349250" lvl="6" marL="3200400" rtl="0">
              <a:lnSpc>
                <a:spcPct val="100000"/>
              </a:lnSpc>
              <a:spcBef>
                <a:spcPts val="2100"/>
              </a:spcBef>
              <a:spcAft>
                <a:spcPts val="0"/>
              </a:spcAft>
              <a:buSzPts val="1900"/>
              <a:buChar char="●"/>
              <a:defRPr/>
            </a:lvl7pPr>
            <a:lvl8pPr indent="-349250" lvl="7" marL="3657600" rtl="0">
              <a:lnSpc>
                <a:spcPct val="100000"/>
              </a:lnSpc>
              <a:spcBef>
                <a:spcPts val="2100"/>
              </a:spcBef>
              <a:spcAft>
                <a:spcPts val="0"/>
              </a:spcAft>
              <a:buSzPts val="1900"/>
              <a:buChar char="○"/>
              <a:defRPr/>
            </a:lvl8pPr>
            <a:lvl9pPr indent="-349250" lvl="8" marL="4114800" rtl="0">
              <a:lnSpc>
                <a:spcPct val="100000"/>
              </a:lnSpc>
              <a:spcBef>
                <a:spcPts val="2100"/>
              </a:spcBef>
              <a:spcAft>
                <a:spcPts val="2100"/>
              </a:spcAft>
              <a:buSzPts val="1900"/>
              <a:buChar char="■"/>
              <a:defRPr/>
            </a:lvl9pPr>
          </a:lstStyle>
          <a:p/>
        </p:txBody>
      </p:sp>
      <p:cxnSp>
        <p:nvCxnSpPr>
          <p:cNvPr id="63" name="Google Shape;63;p5"/>
          <p:cNvCxnSpPr/>
          <p:nvPr/>
        </p:nvCxnSpPr>
        <p:spPr>
          <a:xfrm rot="10800000">
            <a:off x="3011250" y="6375425"/>
            <a:ext cx="8287500" cy="0"/>
          </a:xfrm>
          <a:prstGeom prst="straightConnector1">
            <a:avLst/>
          </a:prstGeom>
          <a:noFill/>
          <a:ln cap="flat" cmpd="sng" w="19050">
            <a:solidFill>
              <a:schemeClr val="accent3"/>
            </a:solidFill>
            <a:prstDash val="solid"/>
            <a:round/>
            <a:headEnd len="med" w="med" type="none"/>
            <a:tailEnd len="med" w="med" type="none"/>
          </a:ln>
        </p:spPr>
      </p:cxnSp>
      <p:sp>
        <p:nvSpPr>
          <p:cNvPr id="64" name="Google Shape;64;p5"/>
          <p:cNvSpPr txBox="1"/>
          <p:nvPr>
            <p:ph type="title"/>
          </p:nvPr>
        </p:nvSpPr>
        <p:spPr>
          <a:xfrm>
            <a:off x="769500" y="370875"/>
            <a:ext cx="10639500" cy="731400"/>
          </a:xfrm>
          <a:prstGeom prst="rect">
            <a:avLst/>
          </a:prstGeom>
        </p:spPr>
        <p:txBody>
          <a:bodyPr anchorCtr="0" anchor="ctr"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65" name="Google Shape;65;p5"/>
          <p:cNvSpPr txBox="1"/>
          <p:nvPr>
            <p:ph idx="2" type="body"/>
          </p:nvPr>
        </p:nvSpPr>
        <p:spPr>
          <a:xfrm>
            <a:off x="710250" y="2175436"/>
            <a:ext cx="3165600" cy="1259100"/>
          </a:xfrm>
          <a:prstGeom prst="rect">
            <a:avLst/>
          </a:prstGeom>
        </p:spPr>
        <p:txBody>
          <a:bodyPr anchorCtr="0" anchor="t" bIns="121900" lIns="121900" spcFirstLastPara="1" rIns="121900" wrap="square" tIns="121900">
            <a:noAutofit/>
          </a:bodyPr>
          <a:lstStyle>
            <a:lvl1pPr indent="-349250" lvl="0" marL="457200" rtl="0">
              <a:lnSpc>
                <a:spcPct val="100000"/>
              </a:lnSpc>
              <a:spcBef>
                <a:spcPts val="0"/>
              </a:spcBef>
              <a:spcAft>
                <a:spcPts val="0"/>
              </a:spcAft>
              <a:buSzPts val="1900"/>
              <a:buChar char="●"/>
              <a:defRPr/>
            </a:lvl1pPr>
            <a:lvl2pPr indent="-349250" lvl="1" marL="914400" rtl="0">
              <a:lnSpc>
                <a:spcPct val="100000"/>
              </a:lnSpc>
              <a:spcBef>
                <a:spcPts val="2100"/>
              </a:spcBef>
              <a:spcAft>
                <a:spcPts val="0"/>
              </a:spcAft>
              <a:buSzPts val="1900"/>
              <a:buChar char="○"/>
              <a:defRPr/>
            </a:lvl2pPr>
            <a:lvl3pPr indent="-349250" lvl="2" marL="1371600" rtl="0">
              <a:lnSpc>
                <a:spcPct val="100000"/>
              </a:lnSpc>
              <a:spcBef>
                <a:spcPts val="2100"/>
              </a:spcBef>
              <a:spcAft>
                <a:spcPts val="0"/>
              </a:spcAft>
              <a:buSzPts val="1900"/>
              <a:buChar char="■"/>
              <a:defRPr/>
            </a:lvl3pPr>
            <a:lvl4pPr indent="-349250" lvl="3" marL="1828800" rtl="0">
              <a:lnSpc>
                <a:spcPct val="100000"/>
              </a:lnSpc>
              <a:spcBef>
                <a:spcPts val="2100"/>
              </a:spcBef>
              <a:spcAft>
                <a:spcPts val="0"/>
              </a:spcAft>
              <a:buSzPts val="1900"/>
              <a:buChar char="●"/>
              <a:defRPr/>
            </a:lvl4pPr>
            <a:lvl5pPr indent="-349250" lvl="4" marL="2286000" rtl="0">
              <a:lnSpc>
                <a:spcPct val="100000"/>
              </a:lnSpc>
              <a:spcBef>
                <a:spcPts val="2100"/>
              </a:spcBef>
              <a:spcAft>
                <a:spcPts val="0"/>
              </a:spcAft>
              <a:buSzPts val="1900"/>
              <a:buChar char="○"/>
              <a:defRPr/>
            </a:lvl5pPr>
            <a:lvl6pPr indent="-349250" lvl="5" marL="2743200" rtl="0">
              <a:lnSpc>
                <a:spcPct val="100000"/>
              </a:lnSpc>
              <a:spcBef>
                <a:spcPts val="2100"/>
              </a:spcBef>
              <a:spcAft>
                <a:spcPts val="0"/>
              </a:spcAft>
              <a:buSzPts val="1900"/>
              <a:buChar char="■"/>
              <a:defRPr/>
            </a:lvl6pPr>
            <a:lvl7pPr indent="-349250" lvl="6" marL="3200400" rtl="0">
              <a:lnSpc>
                <a:spcPct val="100000"/>
              </a:lnSpc>
              <a:spcBef>
                <a:spcPts val="2100"/>
              </a:spcBef>
              <a:spcAft>
                <a:spcPts val="0"/>
              </a:spcAft>
              <a:buSzPts val="1900"/>
              <a:buChar char="●"/>
              <a:defRPr/>
            </a:lvl7pPr>
            <a:lvl8pPr indent="-349250" lvl="7" marL="3657600" rtl="0">
              <a:lnSpc>
                <a:spcPct val="100000"/>
              </a:lnSpc>
              <a:spcBef>
                <a:spcPts val="2100"/>
              </a:spcBef>
              <a:spcAft>
                <a:spcPts val="0"/>
              </a:spcAft>
              <a:buSzPts val="1900"/>
              <a:buChar char="○"/>
              <a:defRPr/>
            </a:lvl8pPr>
            <a:lvl9pPr indent="-349250" lvl="8" marL="4114800" rtl="0">
              <a:lnSpc>
                <a:spcPct val="100000"/>
              </a:lnSpc>
              <a:spcBef>
                <a:spcPts val="2100"/>
              </a:spcBef>
              <a:spcAft>
                <a:spcPts val="2100"/>
              </a:spcAft>
              <a:buSzPts val="1900"/>
              <a:buChar char="■"/>
              <a:defRPr/>
            </a:lvl9pPr>
          </a:lstStyle>
          <a:p/>
        </p:txBody>
      </p:sp>
      <p:sp>
        <p:nvSpPr>
          <p:cNvPr id="66" name="Google Shape;66;p5"/>
          <p:cNvSpPr txBox="1"/>
          <p:nvPr>
            <p:ph idx="3" type="body"/>
          </p:nvPr>
        </p:nvSpPr>
        <p:spPr>
          <a:xfrm>
            <a:off x="4513203" y="2175436"/>
            <a:ext cx="3165600" cy="1259100"/>
          </a:xfrm>
          <a:prstGeom prst="rect">
            <a:avLst/>
          </a:prstGeom>
        </p:spPr>
        <p:txBody>
          <a:bodyPr anchorCtr="0" anchor="t" bIns="121900" lIns="121900" spcFirstLastPara="1" rIns="121900" wrap="square" tIns="121900">
            <a:noAutofit/>
          </a:bodyPr>
          <a:lstStyle>
            <a:lvl1pPr indent="-349250" lvl="0" marL="457200" rtl="0">
              <a:lnSpc>
                <a:spcPct val="100000"/>
              </a:lnSpc>
              <a:spcBef>
                <a:spcPts val="0"/>
              </a:spcBef>
              <a:spcAft>
                <a:spcPts val="0"/>
              </a:spcAft>
              <a:buSzPts val="1900"/>
              <a:buChar char="●"/>
              <a:defRPr/>
            </a:lvl1pPr>
            <a:lvl2pPr indent="-349250" lvl="1" marL="914400" rtl="0">
              <a:lnSpc>
                <a:spcPct val="100000"/>
              </a:lnSpc>
              <a:spcBef>
                <a:spcPts val="2100"/>
              </a:spcBef>
              <a:spcAft>
                <a:spcPts val="0"/>
              </a:spcAft>
              <a:buSzPts val="1900"/>
              <a:buChar char="○"/>
              <a:defRPr/>
            </a:lvl2pPr>
            <a:lvl3pPr indent="-349250" lvl="2" marL="1371600" rtl="0">
              <a:lnSpc>
                <a:spcPct val="100000"/>
              </a:lnSpc>
              <a:spcBef>
                <a:spcPts val="2100"/>
              </a:spcBef>
              <a:spcAft>
                <a:spcPts val="0"/>
              </a:spcAft>
              <a:buSzPts val="1900"/>
              <a:buChar char="■"/>
              <a:defRPr/>
            </a:lvl3pPr>
            <a:lvl4pPr indent="-349250" lvl="3" marL="1828800" rtl="0">
              <a:lnSpc>
                <a:spcPct val="100000"/>
              </a:lnSpc>
              <a:spcBef>
                <a:spcPts val="2100"/>
              </a:spcBef>
              <a:spcAft>
                <a:spcPts val="0"/>
              </a:spcAft>
              <a:buSzPts val="1900"/>
              <a:buChar char="●"/>
              <a:defRPr/>
            </a:lvl4pPr>
            <a:lvl5pPr indent="-349250" lvl="4" marL="2286000" rtl="0">
              <a:lnSpc>
                <a:spcPct val="100000"/>
              </a:lnSpc>
              <a:spcBef>
                <a:spcPts val="2100"/>
              </a:spcBef>
              <a:spcAft>
                <a:spcPts val="0"/>
              </a:spcAft>
              <a:buSzPts val="1900"/>
              <a:buChar char="○"/>
              <a:defRPr/>
            </a:lvl5pPr>
            <a:lvl6pPr indent="-349250" lvl="5" marL="2743200" rtl="0">
              <a:lnSpc>
                <a:spcPct val="100000"/>
              </a:lnSpc>
              <a:spcBef>
                <a:spcPts val="2100"/>
              </a:spcBef>
              <a:spcAft>
                <a:spcPts val="0"/>
              </a:spcAft>
              <a:buSzPts val="1900"/>
              <a:buChar char="■"/>
              <a:defRPr/>
            </a:lvl6pPr>
            <a:lvl7pPr indent="-349250" lvl="6" marL="3200400" rtl="0">
              <a:lnSpc>
                <a:spcPct val="100000"/>
              </a:lnSpc>
              <a:spcBef>
                <a:spcPts val="2100"/>
              </a:spcBef>
              <a:spcAft>
                <a:spcPts val="0"/>
              </a:spcAft>
              <a:buSzPts val="1900"/>
              <a:buChar char="●"/>
              <a:defRPr/>
            </a:lvl7pPr>
            <a:lvl8pPr indent="-349250" lvl="7" marL="3657600" rtl="0">
              <a:lnSpc>
                <a:spcPct val="100000"/>
              </a:lnSpc>
              <a:spcBef>
                <a:spcPts val="2100"/>
              </a:spcBef>
              <a:spcAft>
                <a:spcPts val="0"/>
              </a:spcAft>
              <a:buSzPts val="1900"/>
              <a:buChar char="○"/>
              <a:defRPr/>
            </a:lvl8pPr>
            <a:lvl9pPr indent="-349250" lvl="8" marL="4114800" rtl="0">
              <a:lnSpc>
                <a:spcPct val="100000"/>
              </a:lnSpc>
              <a:spcBef>
                <a:spcPts val="2100"/>
              </a:spcBef>
              <a:spcAft>
                <a:spcPts val="2100"/>
              </a:spcAft>
              <a:buSzPts val="1900"/>
              <a:buChar char="■"/>
              <a:defRPr/>
            </a:lvl9pPr>
          </a:lstStyle>
          <a:p/>
        </p:txBody>
      </p:sp>
      <p:sp>
        <p:nvSpPr>
          <p:cNvPr id="67" name="Google Shape;67;p5"/>
          <p:cNvSpPr txBox="1"/>
          <p:nvPr>
            <p:ph idx="4" type="body"/>
          </p:nvPr>
        </p:nvSpPr>
        <p:spPr>
          <a:xfrm>
            <a:off x="4513203" y="4118123"/>
            <a:ext cx="3165600" cy="1259100"/>
          </a:xfrm>
          <a:prstGeom prst="rect">
            <a:avLst/>
          </a:prstGeom>
        </p:spPr>
        <p:txBody>
          <a:bodyPr anchorCtr="0" anchor="t" bIns="121900" lIns="121900" spcFirstLastPara="1" rIns="121900" wrap="square" tIns="121900">
            <a:noAutofit/>
          </a:bodyPr>
          <a:lstStyle>
            <a:lvl1pPr indent="-349250" lvl="0" marL="457200" rtl="0">
              <a:lnSpc>
                <a:spcPct val="100000"/>
              </a:lnSpc>
              <a:spcBef>
                <a:spcPts val="0"/>
              </a:spcBef>
              <a:spcAft>
                <a:spcPts val="0"/>
              </a:spcAft>
              <a:buSzPts val="1900"/>
              <a:buChar char="●"/>
              <a:defRPr/>
            </a:lvl1pPr>
            <a:lvl2pPr indent="-349250" lvl="1" marL="914400" rtl="0">
              <a:lnSpc>
                <a:spcPct val="100000"/>
              </a:lnSpc>
              <a:spcBef>
                <a:spcPts val="2100"/>
              </a:spcBef>
              <a:spcAft>
                <a:spcPts val="0"/>
              </a:spcAft>
              <a:buSzPts val="1900"/>
              <a:buChar char="○"/>
              <a:defRPr/>
            </a:lvl2pPr>
            <a:lvl3pPr indent="-349250" lvl="2" marL="1371600" rtl="0">
              <a:lnSpc>
                <a:spcPct val="100000"/>
              </a:lnSpc>
              <a:spcBef>
                <a:spcPts val="2100"/>
              </a:spcBef>
              <a:spcAft>
                <a:spcPts val="0"/>
              </a:spcAft>
              <a:buSzPts val="1900"/>
              <a:buChar char="■"/>
              <a:defRPr/>
            </a:lvl3pPr>
            <a:lvl4pPr indent="-349250" lvl="3" marL="1828800" rtl="0">
              <a:lnSpc>
                <a:spcPct val="100000"/>
              </a:lnSpc>
              <a:spcBef>
                <a:spcPts val="2100"/>
              </a:spcBef>
              <a:spcAft>
                <a:spcPts val="0"/>
              </a:spcAft>
              <a:buSzPts val="1900"/>
              <a:buChar char="●"/>
              <a:defRPr/>
            </a:lvl4pPr>
            <a:lvl5pPr indent="-349250" lvl="4" marL="2286000" rtl="0">
              <a:lnSpc>
                <a:spcPct val="100000"/>
              </a:lnSpc>
              <a:spcBef>
                <a:spcPts val="2100"/>
              </a:spcBef>
              <a:spcAft>
                <a:spcPts val="0"/>
              </a:spcAft>
              <a:buSzPts val="1900"/>
              <a:buChar char="○"/>
              <a:defRPr/>
            </a:lvl5pPr>
            <a:lvl6pPr indent="-349250" lvl="5" marL="2743200" rtl="0">
              <a:lnSpc>
                <a:spcPct val="100000"/>
              </a:lnSpc>
              <a:spcBef>
                <a:spcPts val="2100"/>
              </a:spcBef>
              <a:spcAft>
                <a:spcPts val="0"/>
              </a:spcAft>
              <a:buSzPts val="1900"/>
              <a:buChar char="■"/>
              <a:defRPr/>
            </a:lvl6pPr>
            <a:lvl7pPr indent="-349250" lvl="6" marL="3200400" rtl="0">
              <a:lnSpc>
                <a:spcPct val="100000"/>
              </a:lnSpc>
              <a:spcBef>
                <a:spcPts val="2100"/>
              </a:spcBef>
              <a:spcAft>
                <a:spcPts val="0"/>
              </a:spcAft>
              <a:buSzPts val="1900"/>
              <a:buChar char="●"/>
              <a:defRPr/>
            </a:lvl7pPr>
            <a:lvl8pPr indent="-349250" lvl="7" marL="3657600" rtl="0">
              <a:lnSpc>
                <a:spcPct val="100000"/>
              </a:lnSpc>
              <a:spcBef>
                <a:spcPts val="2100"/>
              </a:spcBef>
              <a:spcAft>
                <a:spcPts val="0"/>
              </a:spcAft>
              <a:buSzPts val="1900"/>
              <a:buChar char="○"/>
              <a:defRPr/>
            </a:lvl8pPr>
            <a:lvl9pPr indent="-349250" lvl="8" marL="4114800" rtl="0">
              <a:lnSpc>
                <a:spcPct val="100000"/>
              </a:lnSpc>
              <a:spcBef>
                <a:spcPts val="2100"/>
              </a:spcBef>
              <a:spcAft>
                <a:spcPts val="2100"/>
              </a:spcAft>
              <a:buSzPts val="1900"/>
              <a:buChar char="■"/>
              <a:defRPr/>
            </a:lvl9pPr>
          </a:lstStyle>
          <a:p/>
        </p:txBody>
      </p:sp>
      <p:sp>
        <p:nvSpPr>
          <p:cNvPr id="68" name="Google Shape;68;p5"/>
          <p:cNvSpPr txBox="1"/>
          <p:nvPr>
            <p:ph idx="5" type="title"/>
          </p:nvPr>
        </p:nvSpPr>
        <p:spPr>
          <a:xfrm>
            <a:off x="710250" y="1513200"/>
            <a:ext cx="3165600" cy="6621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69" name="Google Shape;69;p5"/>
          <p:cNvSpPr txBox="1"/>
          <p:nvPr>
            <p:ph idx="6" type="title"/>
          </p:nvPr>
        </p:nvSpPr>
        <p:spPr>
          <a:xfrm>
            <a:off x="4513203" y="1513200"/>
            <a:ext cx="3165600" cy="6621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70" name="Google Shape;70;p5"/>
          <p:cNvSpPr txBox="1"/>
          <p:nvPr>
            <p:ph idx="7" type="title"/>
          </p:nvPr>
        </p:nvSpPr>
        <p:spPr>
          <a:xfrm>
            <a:off x="710250" y="3455887"/>
            <a:ext cx="3165600" cy="6621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71" name="Google Shape;71;p5"/>
          <p:cNvSpPr txBox="1"/>
          <p:nvPr>
            <p:ph idx="8" type="title"/>
          </p:nvPr>
        </p:nvSpPr>
        <p:spPr>
          <a:xfrm>
            <a:off x="4513203" y="3455887"/>
            <a:ext cx="3165600" cy="6621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72" name="Google Shape;72;p5"/>
          <p:cNvSpPr txBox="1"/>
          <p:nvPr>
            <p:ph idx="9" type="body"/>
          </p:nvPr>
        </p:nvSpPr>
        <p:spPr>
          <a:xfrm>
            <a:off x="8316156" y="2175436"/>
            <a:ext cx="3165600" cy="1259100"/>
          </a:xfrm>
          <a:prstGeom prst="rect">
            <a:avLst/>
          </a:prstGeom>
        </p:spPr>
        <p:txBody>
          <a:bodyPr anchorCtr="0" anchor="t" bIns="121900" lIns="121900" spcFirstLastPara="1" rIns="121900" wrap="square" tIns="121900">
            <a:noAutofit/>
          </a:bodyPr>
          <a:lstStyle>
            <a:lvl1pPr indent="-349250" lvl="0" marL="457200" rtl="0">
              <a:lnSpc>
                <a:spcPct val="100000"/>
              </a:lnSpc>
              <a:spcBef>
                <a:spcPts val="0"/>
              </a:spcBef>
              <a:spcAft>
                <a:spcPts val="0"/>
              </a:spcAft>
              <a:buSzPts val="1900"/>
              <a:buChar char="●"/>
              <a:defRPr/>
            </a:lvl1pPr>
            <a:lvl2pPr indent="-349250" lvl="1" marL="914400" rtl="0">
              <a:lnSpc>
                <a:spcPct val="100000"/>
              </a:lnSpc>
              <a:spcBef>
                <a:spcPts val="2100"/>
              </a:spcBef>
              <a:spcAft>
                <a:spcPts val="0"/>
              </a:spcAft>
              <a:buSzPts val="1900"/>
              <a:buChar char="○"/>
              <a:defRPr/>
            </a:lvl2pPr>
            <a:lvl3pPr indent="-349250" lvl="2" marL="1371600" rtl="0">
              <a:lnSpc>
                <a:spcPct val="100000"/>
              </a:lnSpc>
              <a:spcBef>
                <a:spcPts val="2100"/>
              </a:spcBef>
              <a:spcAft>
                <a:spcPts val="0"/>
              </a:spcAft>
              <a:buSzPts val="1900"/>
              <a:buChar char="■"/>
              <a:defRPr/>
            </a:lvl3pPr>
            <a:lvl4pPr indent="-349250" lvl="3" marL="1828800" rtl="0">
              <a:lnSpc>
                <a:spcPct val="100000"/>
              </a:lnSpc>
              <a:spcBef>
                <a:spcPts val="2100"/>
              </a:spcBef>
              <a:spcAft>
                <a:spcPts val="0"/>
              </a:spcAft>
              <a:buSzPts val="1900"/>
              <a:buChar char="●"/>
              <a:defRPr/>
            </a:lvl4pPr>
            <a:lvl5pPr indent="-349250" lvl="4" marL="2286000" rtl="0">
              <a:lnSpc>
                <a:spcPct val="100000"/>
              </a:lnSpc>
              <a:spcBef>
                <a:spcPts val="2100"/>
              </a:spcBef>
              <a:spcAft>
                <a:spcPts val="0"/>
              </a:spcAft>
              <a:buSzPts val="1900"/>
              <a:buChar char="○"/>
              <a:defRPr/>
            </a:lvl5pPr>
            <a:lvl6pPr indent="-349250" lvl="5" marL="2743200" rtl="0">
              <a:lnSpc>
                <a:spcPct val="100000"/>
              </a:lnSpc>
              <a:spcBef>
                <a:spcPts val="2100"/>
              </a:spcBef>
              <a:spcAft>
                <a:spcPts val="0"/>
              </a:spcAft>
              <a:buSzPts val="1900"/>
              <a:buChar char="■"/>
              <a:defRPr/>
            </a:lvl6pPr>
            <a:lvl7pPr indent="-349250" lvl="6" marL="3200400" rtl="0">
              <a:lnSpc>
                <a:spcPct val="100000"/>
              </a:lnSpc>
              <a:spcBef>
                <a:spcPts val="2100"/>
              </a:spcBef>
              <a:spcAft>
                <a:spcPts val="0"/>
              </a:spcAft>
              <a:buSzPts val="1900"/>
              <a:buChar char="●"/>
              <a:defRPr/>
            </a:lvl7pPr>
            <a:lvl8pPr indent="-349250" lvl="7" marL="3657600" rtl="0">
              <a:lnSpc>
                <a:spcPct val="100000"/>
              </a:lnSpc>
              <a:spcBef>
                <a:spcPts val="2100"/>
              </a:spcBef>
              <a:spcAft>
                <a:spcPts val="0"/>
              </a:spcAft>
              <a:buSzPts val="1900"/>
              <a:buChar char="○"/>
              <a:defRPr/>
            </a:lvl8pPr>
            <a:lvl9pPr indent="-349250" lvl="8" marL="4114800" rtl="0">
              <a:lnSpc>
                <a:spcPct val="100000"/>
              </a:lnSpc>
              <a:spcBef>
                <a:spcPts val="2100"/>
              </a:spcBef>
              <a:spcAft>
                <a:spcPts val="2100"/>
              </a:spcAft>
              <a:buSzPts val="1900"/>
              <a:buChar char="■"/>
              <a:defRPr/>
            </a:lvl9pPr>
          </a:lstStyle>
          <a:p/>
        </p:txBody>
      </p:sp>
      <p:sp>
        <p:nvSpPr>
          <p:cNvPr id="73" name="Google Shape;73;p5"/>
          <p:cNvSpPr txBox="1"/>
          <p:nvPr>
            <p:ph idx="13" type="body"/>
          </p:nvPr>
        </p:nvSpPr>
        <p:spPr>
          <a:xfrm>
            <a:off x="8316156" y="4118123"/>
            <a:ext cx="3165600" cy="1259100"/>
          </a:xfrm>
          <a:prstGeom prst="rect">
            <a:avLst/>
          </a:prstGeom>
        </p:spPr>
        <p:txBody>
          <a:bodyPr anchorCtr="0" anchor="t" bIns="121900" lIns="121900" spcFirstLastPara="1" rIns="121900" wrap="square" tIns="121900">
            <a:noAutofit/>
          </a:bodyPr>
          <a:lstStyle>
            <a:lvl1pPr indent="-349250" lvl="0" marL="457200" rtl="0">
              <a:lnSpc>
                <a:spcPct val="100000"/>
              </a:lnSpc>
              <a:spcBef>
                <a:spcPts val="0"/>
              </a:spcBef>
              <a:spcAft>
                <a:spcPts val="0"/>
              </a:spcAft>
              <a:buSzPts val="1900"/>
              <a:buChar char="●"/>
              <a:defRPr/>
            </a:lvl1pPr>
            <a:lvl2pPr indent="-349250" lvl="1" marL="914400" rtl="0">
              <a:lnSpc>
                <a:spcPct val="100000"/>
              </a:lnSpc>
              <a:spcBef>
                <a:spcPts val="2100"/>
              </a:spcBef>
              <a:spcAft>
                <a:spcPts val="0"/>
              </a:spcAft>
              <a:buSzPts val="1900"/>
              <a:buChar char="○"/>
              <a:defRPr/>
            </a:lvl2pPr>
            <a:lvl3pPr indent="-349250" lvl="2" marL="1371600" rtl="0">
              <a:lnSpc>
                <a:spcPct val="100000"/>
              </a:lnSpc>
              <a:spcBef>
                <a:spcPts val="2100"/>
              </a:spcBef>
              <a:spcAft>
                <a:spcPts val="0"/>
              </a:spcAft>
              <a:buSzPts val="1900"/>
              <a:buChar char="■"/>
              <a:defRPr/>
            </a:lvl3pPr>
            <a:lvl4pPr indent="-349250" lvl="3" marL="1828800" rtl="0">
              <a:lnSpc>
                <a:spcPct val="100000"/>
              </a:lnSpc>
              <a:spcBef>
                <a:spcPts val="2100"/>
              </a:spcBef>
              <a:spcAft>
                <a:spcPts val="0"/>
              </a:spcAft>
              <a:buSzPts val="1900"/>
              <a:buChar char="●"/>
              <a:defRPr/>
            </a:lvl4pPr>
            <a:lvl5pPr indent="-349250" lvl="4" marL="2286000" rtl="0">
              <a:lnSpc>
                <a:spcPct val="100000"/>
              </a:lnSpc>
              <a:spcBef>
                <a:spcPts val="2100"/>
              </a:spcBef>
              <a:spcAft>
                <a:spcPts val="0"/>
              </a:spcAft>
              <a:buSzPts val="1900"/>
              <a:buChar char="○"/>
              <a:defRPr/>
            </a:lvl5pPr>
            <a:lvl6pPr indent="-349250" lvl="5" marL="2743200" rtl="0">
              <a:lnSpc>
                <a:spcPct val="100000"/>
              </a:lnSpc>
              <a:spcBef>
                <a:spcPts val="2100"/>
              </a:spcBef>
              <a:spcAft>
                <a:spcPts val="0"/>
              </a:spcAft>
              <a:buSzPts val="1900"/>
              <a:buChar char="■"/>
              <a:defRPr/>
            </a:lvl6pPr>
            <a:lvl7pPr indent="-349250" lvl="6" marL="3200400" rtl="0">
              <a:lnSpc>
                <a:spcPct val="100000"/>
              </a:lnSpc>
              <a:spcBef>
                <a:spcPts val="2100"/>
              </a:spcBef>
              <a:spcAft>
                <a:spcPts val="0"/>
              </a:spcAft>
              <a:buSzPts val="1900"/>
              <a:buChar char="●"/>
              <a:defRPr/>
            </a:lvl7pPr>
            <a:lvl8pPr indent="-349250" lvl="7" marL="3657600" rtl="0">
              <a:lnSpc>
                <a:spcPct val="100000"/>
              </a:lnSpc>
              <a:spcBef>
                <a:spcPts val="2100"/>
              </a:spcBef>
              <a:spcAft>
                <a:spcPts val="0"/>
              </a:spcAft>
              <a:buSzPts val="1900"/>
              <a:buChar char="○"/>
              <a:defRPr/>
            </a:lvl8pPr>
            <a:lvl9pPr indent="-349250" lvl="8" marL="4114800" rtl="0">
              <a:lnSpc>
                <a:spcPct val="100000"/>
              </a:lnSpc>
              <a:spcBef>
                <a:spcPts val="2100"/>
              </a:spcBef>
              <a:spcAft>
                <a:spcPts val="2100"/>
              </a:spcAft>
              <a:buSzPts val="1900"/>
              <a:buChar char="■"/>
              <a:defRPr/>
            </a:lvl9pPr>
          </a:lstStyle>
          <a:p/>
        </p:txBody>
      </p:sp>
      <p:sp>
        <p:nvSpPr>
          <p:cNvPr id="74" name="Google Shape;74;p5"/>
          <p:cNvSpPr txBox="1"/>
          <p:nvPr>
            <p:ph idx="14" type="title"/>
          </p:nvPr>
        </p:nvSpPr>
        <p:spPr>
          <a:xfrm>
            <a:off x="8316156" y="1513200"/>
            <a:ext cx="3165600" cy="6621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75" name="Google Shape;75;p5"/>
          <p:cNvSpPr txBox="1"/>
          <p:nvPr>
            <p:ph idx="15" type="title"/>
          </p:nvPr>
        </p:nvSpPr>
        <p:spPr>
          <a:xfrm>
            <a:off x="8316156" y="3455887"/>
            <a:ext cx="3165600" cy="6621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76" name="Google Shape;76;p5"/>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7" name="Google Shape;77;p5"/>
          <p:cNvSpPr/>
          <p:nvPr/>
        </p:nvSpPr>
        <p:spPr>
          <a:xfrm>
            <a:off x="1987645" y="6162582"/>
            <a:ext cx="5664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865409" y="6159429"/>
            <a:ext cx="10389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366218" y="6159429"/>
            <a:ext cx="417000" cy="4320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2031087" y="6072767"/>
            <a:ext cx="566400" cy="4320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908850" y="6069614"/>
            <a:ext cx="1038900" cy="4320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409659" y="6069614"/>
            <a:ext cx="417000" cy="4320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4 Section Title">
  <p:cSld name="CUSTOM_3">
    <p:spTree>
      <p:nvGrpSpPr>
        <p:cNvPr id="83" name="Shape 83"/>
        <p:cNvGrpSpPr/>
        <p:nvPr/>
      </p:nvGrpSpPr>
      <p:grpSpPr>
        <a:xfrm>
          <a:off x="0" y="0"/>
          <a:ext cx="0" cy="0"/>
          <a:chOff x="0" y="0"/>
          <a:chExt cx="0" cy="0"/>
        </a:xfrm>
      </p:grpSpPr>
      <p:sp>
        <p:nvSpPr>
          <p:cNvPr id="84" name="Google Shape;84;p6"/>
          <p:cNvSpPr txBox="1"/>
          <p:nvPr>
            <p:ph type="title"/>
          </p:nvPr>
        </p:nvSpPr>
        <p:spPr>
          <a:xfrm>
            <a:off x="4897138" y="1700638"/>
            <a:ext cx="6323400" cy="2066100"/>
          </a:xfrm>
          <a:prstGeom prst="rect">
            <a:avLst/>
          </a:prstGeom>
        </p:spPr>
        <p:txBody>
          <a:bodyPr anchorCtr="0" anchor="t" bIns="121900" lIns="121900" spcFirstLastPara="1" rIns="121900" wrap="square" tIns="121900">
            <a:noAutofit/>
          </a:bodyPr>
          <a:lstStyle>
            <a:lvl1pPr indent="0" lvl="0" marL="0" marR="0" rtl="0" algn="l">
              <a:lnSpc>
                <a:spcPct val="80000"/>
              </a:lnSpc>
              <a:spcBef>
                <a:spcPts val="0"/>
              </a:spcBef>
              <a:spcAft>
                <a:spcPts val="0"/>
              </a:spcAft>
              <a:buClr>
                <a:schemeClr val="dk1"/>
              </a:buClr>
              <a:buSzPts val="6000"/>
              <a:buFont typeface="Aldrich"/>
              <a:buNone/>
              <a:defRPr sz="6000"/>
            </a:lvl1pPr>
            <a:lvl2pPr lvl="1" rtl="0">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p:txBody>
      </p:sp>
      <p:sp>
        <p:nvSpPr>
          <p:cNvPr id="85" name="Google Shape;85;p6"/>
          <p:cNvSpPr txBox="1"/>
          <p:nvPr>
            <p:ph idx="1" type="body"/>
          </p:nvPr>
        </p:nvSpPr>
        <p:spPr>
          <a:xfrm>
            <a:off x="4897138" y="4089088"/>
            <a:ext cx="6323400" cy="763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86" name="Google Shape;86;p6"/>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87" name="Google Shape;87;p6"/>
          <p:cNvGrpSpPr/>
          <p:nvPr/>
        </p:nvGrpSpPr>
        <p:grpSpPr>
          <a:xfrm>
            <a:off x="11287175" y="149950"/>
            <a:ext cx="737725" cy="887475"/>
            <a:chOff x="4038950" y="1664675"/>
            <a:chExt cx="737725" cy="887475"/>
          </a:xfrm>
        </p:grpSpPr>
        <p:sp>
          <p:nvSpPr>
            <p:cNvPr id="88" name="Google Shape;88;p6"/>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89" name="Google Shape;89;p6"/>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90" name="Google Shape;90;p6"/>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cxnSp>
        <p:nvCxnSpPr>
          <p:cNvPr id="91" name="Google Shape;91;p6"/>
          <p:cNvCxnSpPr/>
          <p:nvPr/>
        </p:nvCxnSpPr>
        <p:spPr>
          <a:xfrm rot="10800000">
            <a:off x="683750" y="1321375"/>
            <a:ext cx="0" cy="4815900"/>
          </a:xfrm>
          <a:prstGeom prst="straightConnector1">
            <a:avLst/>
          </a:prstGeom>
          <a:noFill/>
          <a:ln cap="flat" cmpd="sng" w="19050">
            <a:solidFill>
              <a:schemeClr val="accent3"/>
            </a:solidFill>
            <a:prstDash val="solid"/>
            <a:round/>
            <a:headEnd len="med" w="med" type="none"/>
            <a:tailEnd len="med" w="med" type="none"/>
          </a:ln>
        </p:spPr>
      </p:cxnSp>
      <p:sp>
        <p:nvSpPr>
          <p:cNvPr id="92" name="Google Shape;92;p6"/>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 name="Google Shape;95;p6"/>
          <p:cNvCxnSpPr/>
          <p:nvPr/>
        </p:nvCxnSpPr>
        <p:spPr>
          <a:xfrm>
            <a:off x="3160913" y="601238"/>
            <a:ext cx="4394100" cy="0"/>
          </a:xfrm>
          <a:prstGeom prst="straightConnector1">
            <a:avLst/>
          </a:prstGeom>
          <a:noFill/>
          <a:ln cap="flat" cmpd="sng" w="19050">
            <a:solidFill>
              <a:schemeClr val="accent3"/>
            </a:solidFill>
            <a:prstDash val="solid"/>
            <a:round/>
            <a:headEnd len="med" w="med" type="none"/>
            <a:tailEnd len="med" w="med" type="none"/>
          </a:ln>
        </p:spPr>
      </p:cxnSp>
      <p:sp>
        <p:nvSpPr>
          <p:cNvPr id="96" name="Google Shape;96;p6"/>
          <p:cNvSpPr/>
          <p:nvPr/>
        </p:nvSpPr>
        <p:spPr>
          <a:xfrm>
            <a:off x="355732" y="304562"/>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1130963" y="300800"/>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2468589" y="300800"/>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 name="Google Shape;102;p6"/>
          <p:cNvCxnSpPr/>
          <p:nvPr/>
        </p:nvCxnSpPr>
        <p:spPr>
          <a:xfrm rot="10800000">
            <a:off x="4604537" y="6221743"/>
            <a:ext cx="4394100" cy="0"/>
          </a:xfrm>
          <a:prstGeom prst="straightConnector1">
            <a:avLst/>
          </a:prstGeom>
          <a:noFill/>
          <a:ln cap="flat" cmpd="sng" w="19050">
            <a:solidFill>
              <a:schemeClr val="accent3"/>
            </a:solidFill>
            <a:prstDash val="solid"/>
            <a:round/>
            <a:headEnd len="med" w="med" type="none"/>
            <a:tailEnd len="med" w="med" type="none"/>
          </a:ln>
        </p:spPr>
      </p:cxnSp>
      <p:sp>
        <p:nvSpPr>
          <p:cNvPr id="103" name="Google Shape;103;p6"/>
          <p:cNvSpPr/>
          <p:nvPr/>
        </p:nvSpPr>
        <p:spPr>
          <a:xfrm>
            <a:off x="11179647" y="5925067"/>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9840748" y="5921305"/>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9245506" y="5921305"/>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6 Two columns">
  <p:cSld name="CUSTOM_4">
    <p:spTree>
      <p:nvGrpSpPr>
        <p:cNvPr id="106" name="Shape 106"/>
        <p:cNvGrpSpPr/>
        <p:nvPr/>
      </p:nvGrpSpPr>
      <p:grpSpPr>
        <a:xfrm>
          <a:off x="0" y="0"/>
          <a:ext cx="0" cy="0"/>
          <a:chOff x="0" y="0"/>
          <a:chExt cx="0" cy="0"/>
        </a:xfrm>
      </p:grpSpPr>
      <p:sp>
        <p:nvSpPr>
          <p:cNvPr id="107" name="Google Shape;107;p7"/>
          <p:cNvSpPr/>
          <p:nvPr/>
        </p:nvSpPr>
        <p:spPr>
          <a:xfrm>
            <a:off x="241675" y="666675"/>
            <a:ext cx="11332800" cy="58932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a:off x="494685" y="392025"/>
            <a:ext cx="11332800" cy="58932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txBox="1"/>
          <p:nvPr>
            <p:ph idx="1" type="subTitle"/>
          </p:nvPr>
        </p:nvSpPr>
        <p:spPr>
          <a:xfrm>
            <a:off x="873360" y="1737575"/>
            <a:ext cx="4961100" cy="7179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2100"/>
              <a:buNone/>
              <a:defRPr b="1" sz="2100">
                <a:solidFill>
                  <a:schemeClr val="lt2"/>
                </a:solidFill>
                <a:highlight>
                  <a:schemeClr val="accent3"/>
                </a:highlight>
              </a:defRPr>
            </a:lvl1pPr>
            <a:lvl2pPr lvl="1" rtl="0">
              <a:spcBef>
                <a:spcPts val="2100"/>
              </a:spcBef>
              <a:spcAft>
                <a:spcPts val="0"/>
              </a:spcAft>
              <a:buClr>
                <a:schemeClr val="lt2"/>
              </a:buClr>
              <a:buSzPts val="2100"/>
              <a:buNone/>
              <a:defRPr b="1" sz="2100">
                <a:solidFill>
                  <a:schemeClr val="lt2"/>
                </a:solidFill>
                <a:highlight>
                  <a:schemeClr val="accent3"/>
                </a:highlight>
              </a:defRPr>
            </a:lvl2pPr>
            <a:lvl3pPr lvl="2" rtl="0">
              <a:spcBef>
                <a:spcPts val="2100"/>
              </a:spcBef>
              <a:spcAft>
                <a:spcPts val="0"/>
              </a:spcAft>
              <a:buClr>
                <a:schemeClr val="lt2"/>
              </a:buClr>
              <a:buSzPts val="2100"/>
              <a:buNone/>
              <a:defRPr b="1" sz="2100">
                <a:solidFill>
                  <a:schemeClr val="lt2"/>
                </a:solidFill>
                <a:highlight>
                  <a:schemeClr val="accent3"/>
                </a:highlight>
              </a:defRPr>
            </a:lvl3pPr>
            <a:lvl4pPr lvl="3" rtl="0">
              <a:spcBef>
                <a:spcPts val="2100"/>
              </a:spcBef>
              <a:spcAft>
                <a:spcPts val="0"/>
              </a:spcAft>
              <a:buClr>
                <a:schemeClr val="lt2"/>
              </a:buClr>
              <a:buSzPts val="2100"/>
              <a:buNone/>
              <a:defRPr b="1" sz="2100">
                <a:solidFill>
                  <a:schemeClr val="lt2"/>
                </a:solidFill>
                <a:highlight>
                  <a:schemeClr val="accent3"/>
                </a:highlight>
              </a:defRPr>
            </a:lvl4pPr>
            <a:lvl5pPr lvl="4" rtl="0">
              <a:spcBef>
                <a:spcPts val="2100"/>
              </a:spcBef>
              <a:spcAft>
                <a:spcPts val="0"/>
              </a:spcAft>
              <a:buClr>
                <a:schemeClr val="lt2"/>
              </a:buClr>
              <a:buSzPts val="2100"/>
              <a:buNone/>
              <a:defRPr b="1" sz="2100">
                <a:solidFill>
                  <a:schemeClr val="lt2"/>
                </a:solidFill>
                <a:highlight>
                  <a:schemeClr val="accent3"/>
                </a:highlight>
              </a:defRPr>
            </a:lvl5pPr>
            <a:lvl6pPr lvl="5" rtl="0">
              <a:spcBef>
                <a:spcPts val="2100"/>
              </a:spcBef>
              <a:spcAft>
                <a:spcPts val="0"/>
              </a:spcAft>
              <a:buClr>
                <a:schemeClr val="lt2"/>
              </a:buClr>
              <a:buSzPts val="2100"/>
              <a:buNone/>
              <a:defRPr b="1" sz="2100">
                <a:solidFill>
                  <a:schemeClr val="lt2"/>
                </a:solidFill>
                <a:highlight>
                  <a:schemeClr val="accent3"/>
                </a:highlight>
              </a:defRPr>
            </a:lvl6pPr>
            <a:lvl7pPr lvl="6" rtl="0">
              <a:spcBef>
                <a:spcPts val="2100"/>
              </a:spcBef>
              <a:spcAft>
                <a:spcPts val="0"/>
              </a:spcAft>
              <a:buClr>
                <a:schemeClr val="lt2"/>
              </a:buClr>
              <a:buSzPts val="2100"/>
              <a:buNone/>
              <a:defRPr b="1" sz="2100">
                <a:solidFill>
                  <a:schemeClr val="lt2"/>
                </a:solidFill>
                <a:highlight>
                  <a:schemeClr val="accent3"/>
                </a:highlight>
              </a:defRPr>
            </a:lvl7pPr>
            <a:lvl8pPr lvl="7" rtl="0">
              <a:spcBef>
                <a:spcPts val="2100"/>
              </a:spcBef>
              <a:spcAft>
                <a:spcPts val="0"/>
              </a:spcAft>
              <a:buClr>
                <a:schemeClr val="lt2"/>
              </a:buClr>
              <a:buSzPts val="2100"/>
              <a:buNone/>
              <a:defRPr b="1" sz="2100">
                <a:solidFill>
                  <a:schemeClr val="lt2"/>
                </a:solidFill>
                <a:highlight>
                  <a:schemeClr val="accent3"/>
                </a:highlight>
              </a:defRPr>
            </a:lvl8pPr>
            <a:lvl9pPr lvl="8" rtl="0">
              <a:spcBef>
                <a:spcPts val="2100"/>
              </a:spcBef>
              <a:spcAft>
                <a:spcPts val="2100"/>
              </a:spcAft>
              <a:buClr>
                <a:schemeClr val="lt2"/>
              </a:buClr>
              <a:buSzPts val="2100"/>
              <a:buNone/>
              <a:defRPr b="1" sz="2100">
                <a:solidFill>
                  <a:schemeClr val="lt2"/>
                </a:solidFill>
                <a:highlight>
                  <a:schemeClr val="accent3"/>
                </a:highlight>
              </a:defRPr>
            </a:lvl9pPr>
          </a:lstStyle>
          <a:p/>
        </p:txBody>
      </p:sp>
      <p:sp>
        <p:nvSpPr>
          <p:cNvPr id="110" name="Google Shape;110;p7"/>
          <p:cNvSpPr txBox="1"/>
          <p:nvPr>
            <p:ph idx="2" type="subTitle"/>
          </p:nvPr>
        </p:nvSpPr>
        <p:spPr>
          <a:xfrm>
            <a:off x="6464155" y="1737575"/>
            <a:ext cx="4960800" cy="7179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2100"/>
              <a:buNone/>
              <a:defRPr b="1" sz="2100">
                <a:solidFill>
                  <a:schemeClr val="lt2"/>
                </a:solidFill>
                <a:highlight>
                  <a:schemeClr val="accent3"/>
                </a:highlight>
              </a:defRPr>
            </a:lvl1pPr>
            <a:lvl2pPr lvl="1" rtl="0">
              <a:spcBef>
                <a:spcPts val="2100"/>
              </a:spcBef>
              <a:spcAft>
                <a:spcPts val="0"/>
              </a:spcAft>
              <a:buClr>
                <a:schemeClr val="lt2"/>
              </a:buClr>
              <a:buSzPts val="2100"/>
              <a:buNone/>
              <a:defRPr b="1" sz="2100">
                <a:solidFill>
                  <a:schemeClr val="lt2"/>
                </a:solidFill>
                <a:highlight>
                  <a:schemeClr val="accent3"/>
                </a:highlight>
              </a:defRPr>
            </a:lvl2pPr>
            <a:lvl3pPr lvl="2" rtl="0">
              <a:spcBef>
                <a:spcPts val="2100"/>
              </a:spcBef>
              <a:spcAft>
                <a:spcPts val="0"/>
              </a:spcAft>
              <a:buClr>
                <a:schemeClr val="lt2"/>
              </a:buClr>
              <a:buSzPts val="2100"/>
              <a:buNone/>
              <a:defRPr b="1" sz="2100">
                <a:solidFill>
                  <a:schemeClr val="lt2"/>
                </a:solidFill>
                <a:highlight>
                  <a:schemeClr val="accent3"/>
                </a:highlight>
              </a:defRPr>
            </a:lvl3pPr>
            <a:lvl4pPr lvl="3" rtl="0">
              <a:spcBef>
                <a:spcPts val="2100"/>
              </a:spcBef>
              <a:spcAft>
                <a:spcPts val="0"/>
              </a:spcAft>
              <a:buClr>
                <a:schemeClr val="lt2"/>
              </a:buClr>
              <a:buSzPts val="2100"/>
              <a:buNone/>
              <a:defRPr b="1" sz="2100">
                <a:solidFill>
                  <a:schemeClr val="lt2"/>
                </a:solidFill>
                <a:highlight>
                  <a:schemeClr val="accent3"/>
                </a:highlight>
              </a:defRPr>
            </a:lvl4pPr>
            <a:lvl5pPr lvl="4" rtl="0">
              <a:spcBef>
                <a:spcPts val="2100"/>
              </a:spcBef>
              <a:spcAft>
                <a:spcPts val="0"/>
              </a:spcAft>
              <a:buClr>
                <a:schemeClr val="lt2"/>
              </a:buClr>
              <a:buSzPts val="2100"/>
              <a:buNone/>
              <a:defRPr b="1" sz="2100">
                <a:solidFill>
                  <a:schemeClr val="lt2"/>
                </a:solidFill>
                <a:highlight>
                  <a:schemeClr val="accent3"/>
                </a:highlight>
              </a:defRPr>
            </a:lvl5pPr>
            <a:lvl6pPr lvl="5" rtl="0">
              <a:spcBef>
                <a:spcPts val="2100"/>
              </a:spcBef>
              <a:spcAft>
                <a:spcPts val="0"/>
              </a:spcAft>
              <a:buClr>
                <a:schemeClr val="lt2"/>
              </a:buClr>
              <a:buSzPts val="2100"/>
              <a:buNone/>
              <a:defRPr b="1" sz="2100">
                <a:solidFill>
                  <a:schemeClr val="lt2"/>
                </a:solidFill>
                <a:highlight>
                  <a:schemeClr val="accent3"/>
                </a:highlight>
              </a:defRPr>
            </a:lvl6pPr>
            <a:lvl7pPr lvl="6" rtl="0">
              <a:spcBef>
                <a:spcPts val="2100"/>
              </a:spcBef>
              <a:spcAft>
                <a:spcPts val="0"/>
              </a:spcAft>
              <a:buClr>
                <a:schemeClr val="lt2"/>
              </a:buClr>
              <a:buSzPts val="2100"/>
              <a:buNone/>
              <a:defRPr b="1" sz="2100">
                <a:solidFill>
                  <a:schemeClr val="lt2"/>
                </a:solidFill>
                <a:highlight>
                  <a:schemeClr val="accent3"/>
                </a:highlight>
              </a:defRPr>
            </a:lvl7pPr>
            <a:lvl8pPr lvl="7" rtl="0">
              <a:spcBef>
                <a:spcPts val="2100"/>
              </a:spcBef>
              <a:spcAft>
                <a:spcPts val="0"/>
              </a:spcAft>
              <a:buClr>
                <a:schemeClr val="lt2"/>
              </a:buClr>
              <a:buSzPts val="2100"/>
              <a:buNone/>
              <a:defRPr b="1" sz="2100">
                <a:solidFill>
                  <a:schemeClr val="lt2"/>
                </a:solidFill>
                <a:highlight>
                  <a:schemeClr val="accent3"/>
                </a:highlight>
              </a:defRPr>
            </a:lvl8pPr>
            <a:lvl9pPr lvl="8" rtl="0">
              <a:spcBef>
                <a:spcPts val="2100"/>
              </a:spcBef>
              <a:spcAft>
                <a:spcPts val="2100"/>
              </a:spcAft>
              <a:buClr>
                <a:schemeClr val="lt2"/>
              </a:buClr>
              <a:buSzPts val="2100"/>
              <a:buNone/>
              <a:defRPr b="1" sz="2100">
                <a:solidFill>
                  <a:schemeClr val="lt2"/>
                </a:solidFill>
                <a:highlight>
                  <a:schemeClr val="accent3"/>
                </a:highlight>
              </a:defRPr>
            </a:lvl9pPr>
          </a:lstStyle>
          <a:p/>
        </p:txBody>
      </p:sp>
      <p:sp>
        <p:nvSpPr>
          <p:cNvPr id="111" name="Google Shape;111;p7"/>
          <p:cNvSpPr txBox="1"/>
          <p:nvPr>
            <p:ph type="title"/>
          </p:nvPr>
        </p:nvSpPr>
        <p:spPr>
          <a:xfrm>
            <a:off x="873350" y="760100"/>
            <a:ext cx="105519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12" name="Google Shape;112;p7"/>
          <p:cNvSpPr txBox="1"/>
          <p:nvPr>
            <p:ph idx="3" type="body"/>
          </p:nvPr>
        </p:nvSpPr>
        <p:spPr>
          <a:xfrm>
            <a:off x="873350" y="2674600"/>
            <a:ext cx="4960800" cy="3118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113" name="Google Shape;113;p7"/>
          <p:cNvSpPr txBox="1"/>
          <p:nvPr>
            <p:ph idx="4" type="body"/>
          </p:nvPr>
        </p:nvSpPr>
        <p:spPr>
          <a:xfrm>
            <a:off x="6464146" y="2662850"/>
            <a:ext cx="4961100" cy="3118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114" name="Google Shape;114;p7"/>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15" name="Google Shape;115;p7"/>
          <p:cNvGrpSpPr/>
          <p:nvPr/>
        </p:nvGrpSpPr>
        <p:grpSpPr>
          <a:xfrm>
            <a:off x="10732250" y="566525"/>
            <a:ext cx="737725" cy="887475"/>
            <a:chOff x="4038950" y="1664675"/>
            <a:chExt cx="737725" cy="887475"/>
          </a:xfrm>
        </p:grpSpPr>
        <p:sp>
          <p:nvSpPr>
            <p:cNvPr id="116" name="Google Shape;116;p7"/>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17" name="Google Shape;117;p7"/>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18" name="Google Shape;118;p7"/>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5 One column">
  <p:cSld name="CUSTOM_5">
    <p:spTree>
      <p:nvGrpSpPr>
        <p:cNvPr id="119" name="Shape 119"/>
        <p:cNvGrpSpPr/>
        <p:nvPr/>
      </p:nvGrpSpPr>
      <p:grpSpPr>
        <a:xfrm>
          <a:off x="0" y="0"/>
          <a:ext cx="0" cy="0"/>
          <a:chOff x="0" y="0"/>
          <a:chExt cx="0" cy="0"/>
        </a:xfrm>
      </p:grpSpPr>
      <p:sp>
        <p:nvSpPr>
          <p:cNvPr id="120" name="Google Shape;120;p8"/>
          <p:cNvSpPr txBox="1"/>
          <p:nvPr>
            <p:ph idx="1" type="subTitle"/>
          </p:nvPr>
        </p:nvSpPr>
        <p:spPr>
          <a:xfrm>
            <a:off x="920475" y="1895300"/>
            <a:ext cx="7794000" cy="7179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2"/>
              </a:buClr>
              <a:buSzPts val="2100"/>
              <a:buNone/>
              <a:defRPr b="1" sz="2100">
                <a:solidFill>
                  <a:schemeClr val="lt2"/>
                </a:solidFill>
                <a:highlight>
                  <a:schemeClr val="accent3"/>
                </a:highlight>
              </a:defRPr>
            </a:lvl1pPr>
            <a:lvl2pPr lvl="1" rtl="0">
              <a:spcBef>
                <a:spcPts val="2100"/>
              </a:spcBef>
              <a:spcAft>
                <a:spcPts val="0"/>
              </a:spcAft>
              <a:buClr>
                <a:schemeClr val="lt2"/>
              </a:buClr>
              <a:buSzPts val="2100"/>
              <a:buNone/>
              <a:defRPr b="1" sz="2100">
                <a:solidFill>
                  <a:schemeClr val="lt2"/>
                </a:solidFill>
                <a:highlight>
                  <a:schemeClr val="accent3"/>
                </a:highlight>
              </a:defRPr>
            </a:lvl2pPr>
            <a:lvl3pPr lvl="2" rtl="0">
              <a:spcBef>
                <a:spcPts val="2100"/>
              </a:spcBef>
              <a:spcAft>
                <a:spcPts val="0"/>
              </a:spcAft>
              <a:buClr>
                <a:schemeClr val="lt2"/>
              </a:buClr>
              <a:buSzPts val="2100"/>
              <a:buNone/>
              <a:defRPr b="1" sz="2100">
                <a:solidFill>
                  <a:schemeClr val="lt2"/>
                </a:solidFill>
                <a:highlight>
                  <a:schemeClr val="accent3"/>
                </a:highlight>
              </a:defRPr>
            </a:lvl3pPr>
            <a:lvl4pPr lvl="3" rtl="0">
              <a:spcBef>
                <a:spcPts val="2100"/>
              </a:spcBef>
              <a:spcAft>
                <a:spcPts val="0"/>
              </a:spcAft>
              <a:buClr>
                <a:schemeClr val="lt2"/>
              </a:buClr>
              <a:buSzPts val="2100"/>
              <a:buNone/>
              <a:defRPr b="1" sz="2100">
                <a:solidFill>
                  <a:schemeClr val="lt2"/>
                </a:solidFill>
                <a:highlight>
                  <a:schemeClr val="accent3"/>
                </a:highlight>
              </a:defRPr>
            </a:lvl4pPr>
            <a:lvl5pPr lvl="4" rtl="0">
              <a:spcBef>
                <a:spcPts val="2100"/>
              </a:spcBef>
              <a:spcAft>
                <a:spcPts val="0"/>
              </a:spcAft>
              <a:buClr>
                <a:schemeClr val="lt2"/>
              </a:buClr>
              <a:buSzPts val="2100"/>
              <a:buNone/>
              <a:defRPr b="1" sz="2100">
                <a:solidFill>
                  <a:schemeClr val="lt2"/>
                </a:solidFill>
                <a:highlight>
                  <a:schemeClr val="accent3"/>
                </a:highlight>
              </a:defRPr>
            </a:lvl5pPr>
            <a:lvl6pPr lvl="5" rtl="0">
              <a:spcBef>
                <a:spcPts val="2100"/>
              </a:spcBef>
              <a:spcAft>
                <a:spcPts val="0"/>
              </a:spcAft>
              <a:buClr>
                <a:schemeClr val="lt2"/>
              </a:buClr>
              <a:buSzPts val="2100"/>
              <a:buNone/>
              <a:defRPr b="1" sz="2100">
                <a:solidFill>
                  <a:schemeClr val="lt2"/>
                </a:solidFill>
                <a:highlight>
                  <a:schemeClr val="accent3"/>
                </a:highlight>
              </a:defRPr>
            </a:lvl6pPr>
            <a:lvl7pPr lvl="6" rtl="0">
              <a:spcBef>
                <a:spcPts val="2100"/>
              </a:spcBef>
              <a:spcAft>
                <a:spcPts val="0"/>
              </a:spcAft>
              <a:buClr>
                <a:schemeClr val="lt2"/>
              </a:buClr>
              <a:buSzPts val="2100"/>
              <a:buNone/>
              <a:defRPr b="1" sz="2100">
                <a:solidFill>
                  <a:schemeClr val="lt2"/>
                </a:solidFill>
                <a:highlight>
                  <a:schemeClr val="accent3"/>
                </a:highlight>
              </a:defRPr>
            </a:lvl7pPr>
            <a:lvl8pPr lvl="7" rtl="0">
              <a:spcBef>
                <a:spcPts val="2100"/>
              </a:spcBef>
              <a:spcAft>
                <a:spcPts val="0"/>
              </a:spcAft>
              <a:buClr>
                <a:schemeClr val="lt2"/>
              </a:buClr>
              <a:buSzPts val="2100"/>
              <a:buNone/>
              <a:defRPr b="1" sz="2100">
                <a:solidFill>
                  <a:schemeClr val="lt2"/>
                </a:solidFill>
                <a:highlight>
                  <a:schemeClr val="accent3"/>
                </a:highlight>
              </a:defRPr>
            </a:lvl8pPr>
            <a:lvl9pPr lvl="8" rtl="0">
              <a:spcBef>
                <a:spcPts val="2100"/>
              </a:spcBef>
              <a:spcAft>
                <a:spcPts val="2100"/>
              </a:spcAft>
              <a:buClr>
                <a:schemeClr val="lt2"/>
              </a:buClr>
              <a:buSzPts val="2100"/>
              <a:buNone/>
              <a:defRPr b="1" sz="2100">
                <a:solidFill>
                  <a:schemeClr val="lt2"/>
                </a:solidFill>
                <a:highlight>
                  <a:schemeClr val="accent3"/>
                </a:highlight>
              </a:defRPr>
            </a:lvl9pPr>
          </a:lstStyle>
          <a:p/>
        </p:txBody>
      </p:sp>
      <p:sp>
        <p:nvSpPr>
          <p:cNvPr id="121" name="Google Shape;121;p8"/>
          <p:cNvSpPr txBox="1"/>
          <p:nvPr>
            <p:ph type="title"/>
          </p:nvPr>
        </p:nvSpPr>
        <p:spPr>
          <a:xfrm>
            <a:off x="920475" y="845500"/>
            <a:ext cx="77940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22" name="Google Shape;122;p8"/>
          <p:cNvSpPr txBox="1"/>
          <p:nvPr>
            <p:ph idx="2" type="body"/>
          </p:nvPr>
        </p:nvSpPr>
        <p:spPr>
          <a:xfrm>
            <a:off x="920475" y="2555475"/>
            <a:ext cx="7794000" cy="3436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123" name="Google Shape;123;p8"/>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24" name="Google Shape;124;p8"/>
          <p:cNvGrpSpPr/>
          <p:nvPr/>
        </p:nvGrpSpPr>
        <p:grpSpPr>
          <a:xfrm>
            <a:off x="11287175" y="149950"/>
            <a:ext cx="737725" cy="887475"/>
            <a:chOff x="4038950" y="1664675"/>
            <a:chExt cx="737725" cy="887475"/>
          </a:xfrm>
        </p:grpSpPr>
        <p:sp>
          <p:nvSpPr>
            <p:cNvPr id="125" name="Google Shape;125;p8"/>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26" name="Google Shape;126;p8"/>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27" name="Google Shape;127;p8"/>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
        <p:nvSpPr>
          <p:cNvPr id="128" name="Google Shape;128;p8"/>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 name="Google Shape;131;p8"/>
          <p:cNvCxnSpPr/>
          <p:nvPr/>
        </p:nvCxnSpPr>
        <p:spPr>
          <a:xfrm>
            <a:off x="3160913" y="601238"/>
            <a:ext cx="4394100" cy="0"/>
          </a:xfrm>
          <a:prstGeom prst="straightConnector1">
            <a:avLst/>
          </a:prstGeom>
          <a:noFill/>
          <a:ln cap="flat" cmpd="sng" w="19050">
            <a:solidFill>
              <a:schemeClr val="accent3"/>
            </a:solidFill>
            <a:prstDash val="solid"/>
            <a:round/>
            <a:headEnd len="med" w="med" type="none"/>
            <a:tailEnd len="med" w="med" type="none"/>
          </a:ln>
        </p:spPr>
      </p:cxnSp>
      <p:sp>
        <p:nvSpPr>
          <p:cNvPr id="132" name="Google Shape;132;p8"/>
          <p:cNvSpPr/>
          <p:nvPr/>
        </p:nvSpPr>
        <p:spPr>
          <a:xfrm>
            <a:off x="355732" y="304562"/>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
          <p:cNvSpPr/>
          <p:nvPr/>
        </p:nvSpPr>
        <p:spPr>
          <a:xfrm>
            <a:off x="1130963" y="300800"/>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2468589" y="300800"/>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8"/>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 name="Google Shape;138;p8"/>
          <p:cNvCxnSpPr/>
          <p:nvPr/>
        </p:nvCxnSpPr>
        <p:spPr>
          <a:xfrm rot="10800000">
            <a:off x="4604537" y="6221743"/>
            <a:ext cx="4394100" cy="0"/>
          </a:xfrm>
          <a:prstGeom prst="straightConnector1">
            <a:avLst/>
          </a:prstGeom>
          <a:noFill/>
          <a:ln cap="flat" cmpd="sng" w="19050">
            <a:solidFill>
              <a:schemeClr val="accent3"/>
            </a:solidFill>
            <a:prstDash val="solid"/>
            <a:round/>
            <a:headEnd len="med" w="med" type="none"/>
            <a:tailEnd len="med" w="med" type="none"/>
          </a:ln>
        </p:spPr>
      </p:cxnSp>
      <p:sp>
        <p:nvSpPr>
          <p:cNvPr id="139" name="Google Shape;139;p8"/>
          <p:cNvSpPr/>
          <p:nvPr/>
        </p:nvSpPr>
        <p:spPr>
          <a:xfrm>
            <a:off x="11179647" y="5925067"/>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9840748" y="5921305"/>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9245506" y="5921305"/>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7 Quote">
  <p:cSld name="CUSTOM_6">
    <p:spTree>
      <p:nvGrpSpPr>
        <p:cNvPr id="142" name="Shape 142"/>
        <p:cNvGrpSpPr/>
        <p:nvPr/>
      </p:nvGrpSpPr>
      <p:grpSpPr>
        <a:xfrm>
          <a:off x="0" y="0"/>
          <a:ext cx="0" cy="0"/>
          <a:chOff x="0" y="0"/>
          <a:chExt cx="0" cy="0"/>
        </a:xfrm>
      </p:grpSpPr>
      <p:cxnSp>
        <p:nvCxnSpPr>
          <p:cNvPr id="143" name="Google Shape;143;p9"/>
          <p:cNvCxnSpPr/>
          <p:nvPr/>
        </p:nvCxnSpPr>
        <p:spPr>
          <a:xfrm rot="10800000">
            <a:off x="3011250" y="6375425"/>
            <a:ext cx="8287500" cy="0"/>
          </a:xfrm>
          <a:prstGeom prst="straightConnector1">
            <a:avLst/>
          </a:prstGeom>
          <a:noFill/>
          <a:ln cap="flat" cmpd="sng" w="19050">
            <a:solidFill>
              <a:schemeClr val="accent3"/>
            </a:solidFill>
            <a:prstDash val="solid"/>
            <a:round/>
            <a:headEnd len="med" w="med" type="none"/>
            <a:tailEnd len="med" w="med" type="none"/>
          </a:ln>
        </p:spPr>
      </p:cxnSp>
      <p:grpSp>
        <p:nvGrpSpPr>
          <p:cNvPr id="144" name="Google Shape;144;p9"/>
          <p:cNvGrpSpPr/>
          <p:nvPr/>
        </p:nvGrpSpPr>
        <p:grpSpPr>
          <a:xfrm>
            <a:off x="11287175" y="149950"/>
            <a:ext cx="737725" cy="887475"/>
            <a:chOff x="4038950" y="1664675"/>
            <a:chExt cx="737725" cy="887475"/>
          </a:xfrm>
        </p:grpSpPr>
        <p:sp>
          <p:nvSpPr>
            <p:cNvPr id="145" name="Google Shape;145;p9"/>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46" name="Google Shape;146;p9"/>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47" name="Google Shape;147;p9"/>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
        <p:nvSpPr>
          <p:cNvPr id="148" name="Google Shape;148;p9"/>
          <p:cNvSpPr/>
          <p:nvPr/>
        </p:nvSpPr>
        <p:spPr>
          <a:xfrm>
            <a:off x="1987645" y="6162582"/>
            <a:ext cx="5664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9"/>
          <p:cNvSpPr/>
          <p:nvPr/>
        </p:nvSpPr>
        <p:spPr>
          <a:xfrm>
            <a:off x="865409" y="6159429"/>
            <a:ext cx="10389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9"/>
          <p:cNvSpPr/>
          <p:nvPr/>
        </p:nvSpPr>
        <p:spPr>
          <a:xfrm>
            <a:off x="366218" y="6159429"/>
            <a:ext cx="417000" cy="4320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p:nvPr/>
        </p:nvSpPr>
        <p:spPr>
          <a:xfrm>
            <a:off x="2031087" y="6072767"/>
            <a:ext cx="566400" cy="4320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9"/>
          <p:cNvSpPr/>
          <p:nvPr/>
        </p:nvSpPr>
        <p:spPr>
          <a:xfrm>
            <a:off x="908850" y="6069614"/>
            <a:ext cx="1038900" cy="4320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9"/>
          <p:cNvSpPr/>
          <p:nvPr/>
        </p:nvSpPr>
        <p:spPr>
          <a:xfrm>
            <a:off x="409659" y="6069614"/>
            <a:ext cx="417000" cy="4320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9"/>
          <p:cNvSpPr/>
          <p:nvPr/>
        </p:nvSpPr>
        <p:spPr>
          <a:xfrm>
            <a:off x="312950" y="1438131"/>
            <a:ext cx="11332800" cy="43086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9"/>
          <p:cNvSpPr/>
          <p:nvPr/>
        </p:nvSpPr>
        <p:spPr>
          <a:xfrm>
            <a:off x="565959" y="1161125"/>
            <a:ext cx="11332800" cy="43086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9"/>
          <p:cNvSpPr txBox="1"/>
          <p:nvPr>
            <p:ph type="title"/>
          </p:nvPr>
        </p:nvSpPr>
        <p:spPr>
          <a:xfrm>
            <a:off x="745425" y="1873525"/>
            <a:ext cx="10908300" cy="31608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57" name="Google Shape;157;p9"/>
          <p:cNvSpPr txBox="1"/>
          <p:nvPr>
            <p:ph idx="1" type="subTitle"/>
          </p:nvPr>
        </p:nvSpPr>
        <p:spPr>
          <a:xfrm>
            <a:off x="761000" y="4528000"/>
            <a:ext cx="10908300" cy="7179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1900"/>
              <a:buNone/>
              <a:defRPr/>
            </a:lvl1pPr>
            <a:lvl2pPr lvl="1" rtl="0" algn="r">
              <a:lnSpc>
                <a:spcPct val="100000"/>
              </a:lnSpc>
              <a:spcBef>
                <a:spcPts val="0"/>
              </a:spcBef>
              <a:spcAft>
                <a:spcPts val="0"/>
              </a:spcAft>
              <a:buSzPts val="1900"/>
              <a:buNone/>
              <a:defRPr/>
            </a:lvl2pPr>
            <a:lvl3pPr lvl="2" rtl="0" algn="r">
              <a:lnSpc>
                <a:spcPct val="100000"/>
              </a:lnSpc>
              <a:spcBef>
                <a:spcPts val="0"/>
              </a:spcBef>
              <a:spcAft>
                <a:spcPts val="0"/>
              </a:spcAft>
              <a:buSzPts val="1900"/>
              <a:buNone/>
              <a:defRPr/>
            </a:lvl3pPr>
            <a:lvl4pPr lvl="3" rtl="0" algn="r">
              <a:lnSpc>
                <a:spcPct val="100000"/>
              </a:lnSpc>
              <a:spcBef>
                <a:spcPts val="0"/>
              </a:spcBef>
              <a:spcAft>
                <a:spcPts val="0"/>
              </a:spcAft>
              <a:buSzPts val="1900"/>
              <a:buNone/>
              <a:defRPr/>
            </a:lvl4pPr>
            <a:lvl5pPr lvl="4" rtl="0" algn="r">
              <a:lnSpc>
                <a:spcPct val="100000"/>
              </a:lnSpc>
              <a:spcBef>
                <a:spcPts val="0"/>
              </a:spcBef>
              <a:spcAft>
                <a:spcPts val="0"/>
              </a:spcAft>
              <a:buSzPts val="1900"/>
              <a:buNone/>
              <a:defRPr/>
            </a:lvl5pPr>
            <a:lvl6pPr lvl="5" rtl="0" algn="r">
              <a:lnSpc>
                <a:spcPct val="100000"/>
              </a:lnSpc>
              <a:spcBef>
                <a:spcPts val="0"/>
              </a:spcBef>
              <a:spcAft>
                <a:spcPts val="0"/>
              </a:spcAft>
              <a:buSzPts val="1900"/>
              <a:buNone/>
              <a:defRPr/>
            </a:lvl6pPr>
            <a:lvl7pPr lvl="6" rtl="0" algn="r">
              <a:lnSpc>
                <a:spcPct val="100000"/>
              </a:lnSpc>
              <a:spcBef>
                <a:spcPts val="0"/>
              </a:spcBef>
              <a:spcAft>
                <a:spcPts val="0"/>
              </a:spcAft>
              <a:buSzPts val="1900"/>
              <a:buNone/>
              <a:defRPr/>
            </a:lvl7pPr>
            <a:lvl8pPr lvl="7" rtl="0" algn="r">
              <a:lnSpc>
                <a:spcPct val="100000"/>
              </a:lnSpc>
              <a:spcBef>
                <a:spcPts val="0"/>
              </a:spcBef>
              <a:spcAft>
                <a:spcPts val="0"/>
              </a:spcAft>
              <a:buSzPts val="1900"/>
              <a:buNone/>
              <a:defRPr/>
            </a:lvl8pPr>
            <a:lvl9pPr lvl="8" rtl="0" algn="r">
              <a:lnSpc>
                <a:spcPct val="100000"/>
              </a:lnSpc>
              <a:spcBef>
                <a:spcPts val="0"/>
              </a:spcBef>
              <a:spcAft>
                <a:spcPts val="0"/>
              </a:spcAft>
              <a:buSzPts val="1900"/>
              <a:buNone/>
              <a:defRPr/>
            </a:lvl9pPr>
          </a:lstStyle>
          <a:p/>
        </p:txBody>
      </p:sp>
      <p:sp>
        <p:nvSpPr>
          <p:cNvPr id="158" name="Google Shape;158;p9"/>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9 Big Title">
  <p:cSld name="CUSTOM_7">
    <p:spTree>
      <p:nvGrpSpPr>
        <p:cNvPr id="159" name="Shape 159"/>
        <p:cNvGrpSpPr/>
        <p:nvPr/>
      </p:nvGrpSpPr>
      <p:grpSpPr>
        <a:xfrm>
          <a:off x="0" y="0"/>
          <a:ext cx="0" cy="0"/>
          <a:chOff x="0" y="0"/>
          <a:chExt cx="0" cy="0"/>
        </a:xfrm>
      </p:grpSpPr>
      <p:sp>
        <p:nvSpPr>
          <p:cNvPr id="160" name="Google Shape;160;p10"/>
          <p:cNvSpPr txBox="1"/>
          <p:nvPr>
            <p:ph type="title"/>
          </p:nvPr>
        </p:nvSpPr>
        <p:spPr>
          <a:xfrm>
            <a:off x="1413700" y="1230075"/>
            <a:ext cx="8843100" cy="4371300"/>
          </a:xfrm>
          <a:prstGeom prst="rect">
            <a:avLst/>
          </a:prstGeom>
        </p:spPr>
        <p:txBody>
          <a:bodyPr anchorCtr="0" anchor="ctr" bIns="121900" lIns="121900" spcFirstLastPara="1" rIns="121900" wrap="square" tIns="12190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p:txBody>
      </p:sp>
      <p:sp>
        <p:nvSpPr>
          <p:cNvPr id="161" name="Google Shape;161;p1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2" name="Google Shape;162;p10"/>
          <p:cNvSpPr/>
          <p:nvPr/>
        </p:nvSpPr>
        <p:spPr>
          <a:xfrm>
            <a:off x="532500" y="4707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0"/>
          <p:cNvSpPr/>
          <p:nvPr/>
        </p:nvSpPr>
        <p:spPr>
          <a:xfrm>
            <a:off x="1672200" y="4654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0"/>
          <p:cNvSpPr/>
          <p:nvPr/>
        </p:nvSpPr>
        <p:spPr>
          <a:xfrm>
            <a:off x="3638700" y="4654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5" name="Google Shape;165;p10"/>
          <p:cNvCxnSpPr/>
          <p:nvPr/>
        </p:nvCxnSpPr>
        <p:spPr>
          <a:xfrm>
            <a:off x="4882825" y="670025"/>
            <a:ext cx="5283900" cy="0"/>
          </a:xfrm>
          <a:prstGeom prst="straightConnector1">
            <a:avLst/>
          </a:prstGeom>
          <a:noFill/>
          <a:ln cap="flat" cmpd="sng" w="19050">
            <a:solidFill>
              <a:schemeClr val="accent3"/>
            </a:solidFill>
            <a:prstDash val="solid"/>
            <a:round/>
            <a:headEnd len="med" w="med" type="none"/>
            <a:tailEnd len="med" w="med" type="none"/>
          </a:ln>
        </p:spPr>
      </p:cxnSp>
      <p:sp>
        <p:nvSpPr>
          <p:cNvPr id="166" name="Google Shape;166;p10"/>
          <p:cNvSpPr/>
          <p:nvPr/>
        </p:nvSpPr>
        <p:spPr>
          <a:xfrm>
            <a:off x="608700" y="318375"/>
            <a:ext cx="9939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0"/>
          <p:cNvSpPr/>
          <p:nvPr/>
        </p:nvSpPr>
        <p:spPr>
          <a:xfrm>
            <a:off x="1748400" y="313025"/>
            <a:ext cx="18207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0"/>
          <p:cNvSpPr/>
          <p:nvPr/>
        </p:nvSpPr>
        <p:spPr>
          <a:xfrm>
            <a:off x="3714900" y="313025"/>
            <a:ext cx="731400" cy="731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0"/>
          <p:cNvSpPr/>
          <p:nvPr/>
        </p:nvSpPr>
        <p:spPr>
          <a:xfrm>
            <a:off x="10017750" y="58135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0"/>
          <p:cNvSpPr/>
          <p:nvPr/>
        </p:nvSpPr>
        <p:spPr>
          <a:xfrm>
            <a:off x="10017750" y="47501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0"/>
          <p:cNvSpPr/>
          <p:nvPr/>
        </p:nvSpPr>
        <p:spPr>
          <a:xfrm>
            <a:off x="10093950" y="56611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0"/>
          <p:cNvSpPr/>
          <p:nvPr/>
        </p:nvSpPr>
        <p:spPr>
          <a:xfrm>
            <a:off x="10093950" y="45977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 name="Google Shape;173;p10"/>
          <p:cNvCxnSpPr/>
          <p:nvPr/>
        </p:nvCxnSpPr>
        <p:spPr>
          <a:xfrm rot="10800000">
            <a:off x="10590900" y="1242425"/>
            <a:ext cx="0" cy="3110100"/>
          </a:xfrm>
          <a:prstGeom prst="straightConnector1">
            <a:avLst/>
          </a:prstGeom>
          <a:noFill/>
          <a:ln cap="flat" cmpd="sng" w="19050">
            <a:solidFill>
              <a:schemeClr val="accent3"/>
            </a:solidFill>
            <a:prstDash val="solid"/>
            <a:round/>
            <a:headEnd len="med" w="med" type="none"/>
            <a:tailEnd len="med" w="med" type="none"/>
          </a:ln>
        </p:spPr>
      </p:cxnSp>
      <p:cxnSp>
        <p:nvCxnSpPr>
          <p:cNvPr id="174" name="Google Shape;174;p10"/>
          <p:cNvCxnSpPr/>
          <p:nvPr/>
        </p:nvCxnSpPr>
        <p:spPr>
          <a:xfrm>
            <a:off x="11308200" y="5106200"/>
            <a:ext cx="735300" cy="0"/>
          </a:xfrm>
          <a:prstGeom prst="straightConnector1">
            <a:avLst/>
          </a:prstGeom>
          <a:noFill/>
          <a:ln cap="flat" cmpd="sng" w="19050">
            <a:solidFill>
              <a:schemeClr val="accent3"/>
            </a:solidFill>
            <a:prstDash val="solid"/>
            <a:round/>
            <a:headEnd len="med" w="med" type="none"/>
            <a:tailEnd len="med" w="med" type="none"/>
          </a:ln>
        </p:spPr>
      </p:cxnSp>
      <p:cxnSp>
        <p:nvCxnSpPr>
          <p:cNvPr id="175" name="Google Shape;175;p10"/>
          <p:cNvCxnSpPr/>
          <p:nvPr/>
        </p:nvCxnSpPr>
        <p:spPr>
          <a:xfrm rot="10800000">
            <a:off x="548375" y="6179275"/>
            <a:ext cx="9046800" cy="0"/>
          </a:xfrm>
          <a:prstGeom prst="straightConnector1">
            <a:avLst/>
          </a:prstGeom>
          <a:noFill/>
          <a:ln cap="flat" cmpd="sng" w="19050">
            <a:solidFill>
              <a:schemeClr val="accent3"/>
            </a:solidFill>
            <a:prstDash val="solid"/>
            <a:round/>
            <a:headEnd len="med" w="med" type="none"/>
            <a:tailEnd len="med" w="med" type="none"/>
          </a:ln>
        </p:spPr>
      </p:cxnSp>
      <p:grpSp>
        <p:nvGrpSpPr>
          <p:cNvPr id="176" name="Google Shape;176;p10"/>
          <p:cNvGrpSpPr/>
          <p:nvPr/>
        </p:nvGrpSpPr>
        <p:grpSpPr>
          <a:xfrm>
            <a:off x="10195775" y="343650"/>
            <a:ext cx="737725" cy="887475"/>
            <a:chOff x="4038950" y="1664675"/>
            <a:chExt cx="737725" cy="887475"/>
          </a:xfrm>
        </p:grpSpPr>
        <p:sp>
          <p:nvSpPr>
            <p:cNvPr id="177" name="Google Shape;177;p10"/>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78" name="Google Shape;178;p10"/>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79" name="Google Shape;179;p10"/>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1pPr>
            <a:lvl2pPr lvl="1">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2pPr>
            <a:lvl3pPr lvl="2">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3pPr>
            <a:lvl4pPr lvl="3">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4pPr>
            <a:lvl5pPr lvl="4">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5pPr>
            <a:lvl6pPr lvl="5">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6pPr>
            <a:lvl7pPr lvl="6">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7pPr>
            <a:lvl8pPr lvl="7">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8pPr>
            <a:lvl9pPr lvl="8">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49250" lvl="0" marL="457200">
              <a:lnSpc>
                <a:spcPct val="115000"/>
              </a:lnSpc>
              <a:spcBef>
                <a:spcPts val="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1pPr>
            <a:lvl2pPr indent="-349250" lvl="1" marL="91440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2pPr>
            <a:lvl3pPr indent="-349250" lvl="2" marL="137160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3pPr>
            <a:lvl4pPr indent="-349250" lvl="3" marL="182880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4pPr>
            <a:lvl5pPr indent="-349250" lvl="4" marL="228600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5pPr>
            <a:lvl6pPr indent="-349250" lvl="5" marL="274320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6pPr>
            <a:lvl7pPr indent="-349250" lvl="6" marL="320040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7pPr>
            <a:lvl8pPr indent="-349250" lvl="7" marL="365760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8pPr>
            <a:lvl9pPr indent="-349250" lvl="8" marL="4114800">
              <a:lnSpc>
                <a:spcPct val="115000"/>
              </a:lnSpc>
              <a:spcBef>
                <a:spcPts val="2100"/>
              </a:spcBef>
              <a:spcAft>
                <a:spcPts val="2100"/>
              </a:spcAft>
              <a:buClr>
                <a:schemeClr val="dk2"/>
              </a:buClr>
              <a:buSzPts val="1900"/>
              <a:buFont typeface="Roboto Mono"/>
              <a:buChar char="■"/>
              <a:defRPr sz="1900">
                <a:solidFill>
                  <a:schemeClr val="dk2"/>
                </a:solidFill>
                <a:latin typeface="Roboto Mono"/>
                <a:ea typeface="Roboto Mono"/>
                <a:cs typeface="Roboto Mono"/>
                <a:sym typeface="Roboto Mono"/>
              </a:defRPr>
            </a:lvl9pPr>
          </a:lstStyle>
          <a:p/>
        </p:txBody>
      </p:sp>
      <p:sp>
        <p:nvSpPr>
          <p:cNvPr id="8" name="Google Shape;8;p1"/>
          <p:cNvSpPr txBox="1"/>
          <p:nvPr>
            <p:ph idx="12" type="sldNum"/>
          </p:nvPr>
        </p:nvSpPr>
        <p:spPr>
          <a:xfrm>
            <a:off x="11379435" y="68672"/>
            <a:ext cx="731700" cy="524700"/>
          </a:xfrm>
          <a:prstGeom prst="rect">
            <a:avLst/>
          </a:prstGeom>
          <a:noFill/>
          <a:ln>
            <a:noFill/>
          </a:ln>
        </p:spPr>
        <p:txBody>
          <a:bodyPr anchorCtr="0" anchor="ctr" bIns="121900" lIns="121900" spcFirstLastPara="1" rIns="121900" wrap="square" tIns="121900">
            <a:noAutofit/>
          </a:bodyPr>
          <a:lstStyle>
            <a:lvl1pPr lvl="0" algn="r">
              <a:buNone/>
              <a:defRPr sz="1300">
                <a:solidFill>
                  <a:schemeClr val="dk2"/>
                </a:solidFill>
                <a:latin typeface="Roboto Mono"/>
                <a:ea typeface="Roboto Mono"/>
                <a:cs typeface="Roboto Mono"/>
                <a:sym typeface="Roboto Mono"/>
              </a:defRPr>
            </a:lvl1pPr>
            <a:lvl2pPr lvl="1" algn="r">
              <a:buNone/>
              <a:defRPr sz="1300">
                <a:solidFill>
                  <a:schemeClr val="dk2"/>
                </a:solidFill>
                <a:latin typeface="Roboto Mono"/>
                <a:ea typeface="Roboto Mono"/>
                <a:cs typeface="Roboto Mono"/>
                <a:sym typeface="Roboto Mono"/>
              </a:defRPr>
            </a:lvl2pPr>
            <a:lvl3pPr lvl="2" algn="r">
              <a:buNone/>
              <a:defRPr sz="1300">
                <a:solidFill>
                  <a:schemeClr val="dk2"/>
                </a:solidFill>
                <a:latin typeface="Roboto Mono"/>
                <a:ea typeface="Roboto Mono"/>
                <a:cs typeface="Roboto Mono"/>
                <a:sym typeface="Roboto Mono"/>
              </a:defRPr>
            </a:lvl3pPr>
            <a:lvl4pPr lvl="3" algn="r">
              <a:buNone/>
              <a:defRPr sz="1300">
                <a:solidFill>
                  <a:schemeClr val="dk2"/>
                </a:solidFill>
                <a:latin typeface="Roboto Mono"/>
                <a:ea typeface="Roboto Mono"/>
                <a:cs typeface="Roboto Mono"/>
                <a:sym typeface="Roboto Mono"/>
              </a:defRPr>
            </a:lvl4pPr>
            <a:lvl5pPr lvl="4" algn="r">
              <a:buNone/>
              <a:defRPr sz="1300">
                <a:solidFill>
                  <a:schemeClr val="dk2"/>
                </a:solidFill>
                <a:latin typeface="Roboto Mono"/>
                <a:ea typeface="Roboto Mono"/>
                <a:cs typeface="Roboto Mono"/>
                <a:sym typeface="Roboto Mono"/>
              </a:defRPr>
            </a:lvl5pPr>
            <a:lvl6pPr lvl="5" algn="r">
              <a:buNone/>
              <a:defRPr sz="1300">
                <a:solidFill>
                  <a:schemeClr val="dk2"/>
                </a:solidFill>
                <a:latin typeface="Roboto Mono"/>
                <a:ea typeface="Roboto Mono"/>
                <a:cs typeface="Roboto Mono"/>
                <a:sym typeface="Roboto Mono"/>
              </a:defRPr>
            </a:lvl6pPr>
            <a:lvl7pPr lvl="6" algn="r">
              <a:buNone/>
              <a:defRPr sz="1300">
                <a:solidFill>
                  <a:schemeClr val="dk2"/>
                </a:solidFill>
                <a:latin typeface="Roboto Mono"/>
                <a:ea typeface="Roboto Mono"/>
                <a:cs typeface="Roboto Mono"/>
                <a:sym typeface="Roboto Mono"/>
              </a:defRPr>
            </a:lvl7pPr>
            <a:lvl8pPr lvl="7" algn="r">
              <a:buNone/>
              <a:defRPr sz="1300">
                <a:solidFill>
                  <a:schemeClr val="dk2"/>
                </a:solidFill>
                <a:latin typeface="Roboto Mono"/>
                <a:ea typeface="Roboto Mono"/>
                <a:cs typeface="Roboto Mono"/>
                <a:sym typeface="Roboto Mono"/>
              </a:defRPr>
            </a:lvl8pPr>
            <a:lvl9pPr lvl="8" algn="r">
              <a:buNone/>
              <a:defRPr sz="1300">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hyperlink" Target="https://slidesmania.com/" TargetMode="External"/><Relationship Id="rId4" Type="http://schemas.openxmlformats.org/officeDocument/2006/relationships/hyperlink" Target="https://unsplash.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23"/>
          <p:cNvSpPr/>
          <p:nvPr/>
        </p:nvSpPr>
        <p:spPr>
          <a:xfrm rot="5400000">
            <a:off x="9856500" y="2406700"/>
            <a:ext cx="25116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3"/>
          <p:cNvSpPr/>
          <p:nvPr/>
        </p:nvSpPr>
        <p:spPr>
          <a:xfrm rot="5400000">
            <a:off x="9989850" y="2330500"/>
            <a:ext cx="25116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3"/>
          <p:cNvSpPr txBox="1"/>
          <p:nvPr>
            <p:ph type="title"/>
          </p:nvPr>
        </p:nvSpPr>
        <p:spPr>
          <a:xfrm>
            <a:off x="2056525" y="1739802"/>
            <a:ext cx="6775200" cy="28764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Here goes your presentation </a:t>
            </a:r>
            <a:r>
              <a:rPr lang="en">
                <a:solidFill>
                  <a:schemeClr val="lt2"/>
                </a:solidFill>
                <a:highlight>
                  <a:schemeClr val="dk1"/>
                </a:highlight>
              </a:rPr>
              <a:t>title.</a:t>
            </a:r>
            <a:endParaRPr>
              <a:solidFill>
                <a:schemeClr val="lt2"/>
              </a:solidFill>
              <a:highlight>
                <a:schemeClr val="dk1"/>
              </a:highlight>
            </a:endParaRPr>
          </a:p>
        </p:txBody>
      </p:sp>
      <p:sp>
        <p:nvSpPr>
          <p:cNvPr id="459" name="Google Shape;459;p23"/>
          <p:cNvSpPr txBox="1"/>
          <p:nvPr>
            <p:ph idx="1" type="subTitle"/>
          </p:nvPr>
        </p:nvSpPr>
        <p:spPr>
          <a:xfrm>
            <a:off x="2056525" y="5668100"/>
            <a:ext cx="6775200" cy="7179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And here your subtitle.</a:t>
            </a:r>
            <a:endParaRPr/>
          </a:p>
        </p:txBody>
      </p:sp>
      <p:sp>
        <p:nvSpPr>
          <p:cNvPr id="460" name="Google Shape;460;p23"/>
          <p:cNvSpPr txBox="1"/>
          <p:nvPr/>
        </p:nvSpPr>
        <p:spPr>
          <a:xfrm>
            <a:off x="11073384" y="1594450"/>
            <a:ext cx="322800" cy="22035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 sz="1900">
                <a:solidFill>
                  <a:schemeClr val="dk1"/>
                </a:solidFill>
                <a:latin typeface="Roboto Mono"/>
                <a:ea typeface="Roboto Mono"/>
                <a:cs typeface="Roboto Mono"/>
                <a:sym typeface="Roboto Mono"/>
              </a:rPr>
              <a:t>WELCOME</a:t>
            </a:r>
            <a:endParaRPr b="1" sz="1900">
              <a:solidFill>
                <a:schemeClr val="dk1"/>
              </a:solidFill>
              <a:latin typeface="Roboto Mono"/>
              <a:ea typeface="Roboto Mono"/>
              <a:cs typeface="Roboto Mono"/>
              <a:sym typeface="Roboto Mono"/>
            </a:endParaRPr>
          </a:p>
        </p:txBody>
      </p:sp>
      <p:sp>
        <p:nvSpPr>
          <p:cNvPr id="461" name="Google Shape;461;p23"/>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32"/>
          <p:cNvSpPr txBox="1"/>
          <p:nvPr>
            <p:ph idx="1" type="body"/>
          </p:nvPr>
        </p:nvSpPr>
        <p:spPr>
          <a:xfrm>
            <a:off x="4897138" y="4089088"/>
            <a:ext cx="63234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Add a brief introduction of your section here: Let’s dive in and get to know some interesting facts about animals!</a:t>
            </a:r>
            <a:endParaRPr/>
          </a:p>
        </p:txBody>
      </p:sp>
      <p:sp>
        <p:nvSpPr>
          <p:cNvPr id="569" name="Google Shape;569;p32"/>
          <p:cNvSpPr txBox="1"/>
          <p:nvPr>
            <p:ph type="title"/>
          </p:nvPr>
        </p:nvSpPr>
        <p:spPr>
          <a:xfrm>
            <a:off x="4897138" y="1700638"/>
            <a:ext cx="6323400" cy="2066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We will talk about </a:t>
            </a:r>
            <a:r>
              <a:rPr lang="en">
                <a:solidFill>
                  <a:schemeClr val="lt2"/>
                </a:solidFill>
                <a:highlight>
                  <a:schemeClr val="accent3"/>
                </a:highlight>
              </a:rPr>
              <a:t>this</a:t>
            </a:r>
            <a:r>
              <a:rPr lang="en"/>
              <a:t> now.</a:t>
            </a:r>
            <a:endParaRPr/>
          </a:p>
        </p:txBody>
      </p:sp>
      <p:sp>
        <p:nvSpPr>
          <p:cNvPr id="570" name="Google Shape;570;p32"/>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
        <p:nvSpPr>
          <p:cNvPr id="571" name="Google Shape;571;p32"/>
          <p:cNvSpPr/>
          <p:nvPr/>
        </p:nvSpPr>
        <p:spPr>
          <a:xfrm>
            <a:off x="1123863" y="1905046"/>
            <a:ext cx="3149100" cy="3189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2"/>
          <p:cNvSpPr/>
          <p:nvPr/>
        </p:nvSpPr>
        <p:spPr>
          <a:xfrm>
            <a:off x="1246006" y="1763973"/>
            <a:ext cx="3149100" cy="3189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2"/>
          <p:cNvSpPr/>
          <p:nvPr/>
        </p:nvSpPr>
        <p:spPr>
          <a:xfrm>
            <a:off x="1634050" y="2559075"/>
            <a:ext cx="2534780" cy="1739849"/>
          </a:xfrm>
          <a:prstGeom prst="rect">
            <a:avLst/>
          </a:prstGeom>
        </p:spPr>
        <p:txBody>
          <a:bodyPr>
            <a:prstTxWarp prst="textPlain"/>
          </a:bodyPr>
          <a:lstStyle/>
          <a:p>
            <a:pPr lvl="0" algn="ctr"/>
            <a:r>
              <a:rPr b="1" i="0">
                <a:ln>
                  <a:noFill/>
                </a:ln>
                <a:solidFill>
                  <a:schemeClr val="dk1"/>
                </a:solidFill>
                <a:latin typeface="Roboto Mono"/>
              </a:rPr>
              <a:t>02</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33"/>
          <p:cNvSpPr txBox="1"/>
          <p:nvPr>
            <p:ph idx="4294967295" type="body"/>
          </p:nvPr>
        </p:nvSpPr>
        <p:spPr>
          <a:xfrm>
            <a:off x="457238" y="5358725"/>
            <a:ext cx="11349300" cy="9744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800"/>
              <a:t>Dogs can pick up on subtle changes in your scent, which can help him figure out how you are feeling, such as by smelling your perspiration when you become nervous or fearful.</a:t>
            </a:r>
            <a:endParaRPr sz="1800"/>
          </a:p>
        </p:txBody>
      </p:sp>
      <p:sp>
        <p:nvSpPr>
          <p:cNvPr id="579" name="Google Shape;579;p33"/>
          <p:cNvSpPr/>
          <p:nvPr/>
        </p:nvSpPr>
        <p:spPr>
          <a:xfrm>
            <a:off x="313088" y="723425"/>
            <a:ext cx="11332800" cy="45417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80" name="Google Shape;580;p33"/>
          <p:cNvPicPr preferRelativeResize="0"/>
          <p:nvPr/>
        </p:nvPicPr>
        <p:blipFill rotWithShape="1">
          <a:blip r:embed="rId3">
            <a:alphaModFix/>
          </a:blip>
          <a:srcRect b="26071" l="0" r="0" t="19760"/>
          <a:stretch/>
        </p:blipFill>
        <p:spPr>
          <a:xfrm>
            <a:off x="529764" y="404400"/>
            <a:ext cx="11349148" cy="4612326"/>
          </a:xfrm>
          <a:prstGeom prst="rect">
            <a:avLst/>
          </a:prstGeom>
          <a:noFill/>
          <a:ln cap="flat" cmpd="sng" w="19050">
            <a:solidFill>
              <a:schemeClr val="accent3"/>
            </a:solidFill>
            <a:prstDash val="solid"/>
            <a:round/>
            <a:headEnd len="sm" w="sm" type="none"/>
            <a:tailEnd len="sm" w="sm" type="none"/>
          </a:ln>
        </p:spPr>
      </p:pic>
      <p:sp>
        <p:nvSpPr>
          <p:cNvPr id="581" name="Google Shape;581;p33"/>
          <p:cNvSpPr txBox="1"/>
          <p:nvPr>
            <p:ph idx="4294967295" type="title"/>
          </p:nvPr>
        </p:nvSpPr>
        <p:spPr>
          <a:xfrm>
            <a:off x="861063" y="983400"/>
            <a:ext cx="5889600" cy="34368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sz="7000">
                <a:solidFill>
                  <a:schemeClr val="lt2"/>
                </a:solidFill>
                <a:highlight>
                  <a:schemeClr val="accent3"/>
                </a:highlight>
              </a:rPr>
              <a:t>Dogs can smell your feelings.</a:t>
            </a:r>
            <a:endParaRPr sz="7000">
              <a:solidFill>
                <a:schemeClr val="lt2"/>
              </a:solidFill>
              <a:highlight>
                <a:schemeClr val="accent3"/>
              </a:highlight>
            </a:endParaRPr>
          </a:p>
        </p:txBody>
      </p:sp>
      <p:sp>
        <p:nvSpPr>
          <p:cNvPr id="582" name="Google Shape;582;p33"/>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
        <p:nvSpPr>
          <p:cNvPr id="583" name="Google Shape;583;p33"/>
          <p:cNvSpPr/>
          <p:nvPr/>
        </p:nvSpPr>
        <p:spPr>
          <a:xfrm>
            <a:off x="11230833" y="6439765"/>
            <a:ext cx="385500" cy="294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3"/>
          <p:cNvSpPr/>
          <p:nvPr/>
        </p:nvSpPr>
        <p:spPr>
          <a:xfrm>
            <a:off x="10467278" y="6437620"/>
            <a:ext cx="706800" cy="294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3"/>
          <p:cNvSpPr/>
          <p:nvPr/>
        </p:nvSpPr>
        <p:spPr>
          <a:xfrm>
            <a:off x="10127820" y="6437620"/>
            <a:ext cx="283800" cy="2940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6" name="Google Shape;586;p33"/>
          <p:cNvCxnSpPr/>
          <p:nvPr/>
        </p:nvCxnSpPr>
        <p:spPr>
          <a:xfrm rot="10800000">
            <a:off x="4926793" y="6547845"/>
            <a:ext cx="5089800" cy="0"/>
          </a:xfrm>
          <a:prstGeom prst="straightConnector1">
            <a:avLst/>
          </a:prstGeom>
          <a:noFill/>
          <a:ln cap="flat" cmpd="sng" w="19050">
            <a:solidFill>
              <a:schemeClr val="accent3"/>
            </a:solidFill>
            <a:prstDash val="solid"/>
            <a:round/>
            <a:headEnd len="med" w="med" type="none"/>
            <a:tailEnd len="med" w="med" type="none"/>
          </a:ln>
        </p:spPr>
      </p:cxnSp>
      <p:sp>
        <p:nvSpPr>
          <p:cNvPr id="587" name="Google Shape;587;p33"/>
          <p:cNvSpPr/>
          <p:nvPr/>
        </p:nvSpPr>
        <p:spPr>
          <a:xfrm>
            <a:off x="11260392" y="6378648"/>
            <a:ext cx="385500" cy="2940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3"/>
          <p:cNvSpPr/>
          <p:nvPr/>
        </p:nvSpPr>
        <p:spPr>
          <a:xfrm>
            <a:off x="10496837" y="6376502"/>
            <a:ext cx="706800" cy="2940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3"/>
          <p:cNvSpPr/>
          <p:nvPr/>
        </p:nvSpPr>
        <p:spPr>
          <a:xfrm>
            <a:off x="10157379" y="6376502"/>
            <a:ext cx="283800" cy="2940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34"/>
          <p:cNvSpPr/>
          <p:nvPr/>
        </p:nvSpPr>
        <p:spPr>
          <a:xfrm>
            <a:off x="6435175" y="1901100"/>
            <a:ext cx="4665600" cy="35064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4"/>
          <p:cNvSpPr txBox="1"/>
          <p:nvPr>
            <p:ph idx="4294967295" type="title"/>
          </p:nvPr>
        </p:nvSpPr>
        <p:spPr>
          <a:xfrm>
            <a:off x="914900" y="1686075"/>
            <a:ext cx="5322600" cy="2004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5700"/>
              <a:t>Pandas don’t </a:t>
            </a:r>
            <a:r>
              <a:rPr lang="en" sz="5700">
                <a:solidFill>
                  <a:schemeClr val="lt2"/>
                </a:solidFill>
                <a:highlight>
                  <a:schemeClr val="accent3"/>
                </a:highlight>
              </a:rPr>
              <a:t>hibernate.</a:t>
            </a:r>
            <a:endParaRPr sz="5700">
              <a:solidFill>
                <a:schemeClr val="lt2"/>
              </a:solidFill>
              <a:highlight>
                <a:schemeClr val="accent3"/>
              </a:highlight>
            </a:endParaRPr>
          </a:p>
          <a:p>
            <a:pPr indent="0" lvl="0" marL="0" rtl="0" algn="l">
              <a:spcBef>
                <a:spcPts val="0"/>
              </a:spcBef>
              <a:spcAft>
                <a:spcPts val="0"/>
              </a:spcAft>
              <a:buNone/>
            </a:pPr>
            <a:r>
              <a:t/>
            </a:r>
            <a:endParaRPr sz="5700"/>
          </a:p>
        </p:txBody>
      </p:sp>
      <p:sp>
        <p:nvSpPr>
          <p:cNvPr id="596" name="Google Shape;596;p34"/>
          <p:cNvSpPr txBox="1"/>
          <p:nvPr>
            <p:ph idx="4294967295" type="body"/>
          </p:nvPr>
        </p:nvSpPr>
        <p:spPr>
          <a:xfrm>
            <a:off x="914900" y="3995325"/>
            <a:ext cx="5322600" cy="14412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When winter approaches, they head lower down their mountain homes to warmer temperatures, where they continue to chomp away on bamboo!</a:t>
            </a:r>
            <a:endParaRPr/>
          </a:p>
          <a:p>
            <a:pPr indent="0" lvl="0" marL="0" rtl="0" algn="l">
              <a:spcBef>
                <a:spcPts val="2100"/>
              </a:spcBef>
              <a:spcAft>
                <a:spcPts val="2100"/>
              </a:spcAft>
              <a:buNone/>
            </a:pPr>
            <a:r>
              <a:t/>
            </a:r>
            <a:endParaRPr/>
          </a:p>
        </p:txBody>
      </p:sp>
      <p:pic>
        <p:nvPicPr>
          <p:cNvPr id="597" name="Google Shape;597;p34"/>
          <p:cNvPicPr preferRelativeResize="0"/>
          <p:nvPr/>
        </p:nvPicPr>
        <p:blipFill rotWithShape="1">
          <a:blip r:embed="rId3">
            <a:alphaModFix/>
          </a:blip>
          <a:srcRect b="0" l="7721" r="3727" t="0"/>
          <a:stretch/>
        </p:blipFill>
        <p:spPr>
          <a:xfrm>
            <a:off x="6642275" y="1675739"/>
            <a:ext cx="4665600" cy="3506400"/>
          </a:xfrm>
          <a:prstGeom prst="roundRect">
            <a:avLst>
              <a:gd fmla="val 0" name="adj"/>
            </a:avLst>
          </a:prstGeom>
          <a:noFill/>
          <a:ln cap="flat" cmpd="sng" w="19050">
            <a:solidFill>
              <a:schemeClr val="accent3"/>
            </a:solidFill>
            <a:prstDash val="solid"/>
            <a:round/>
            <a:headEnd len="sm" w="sm" type="none"/>
            <a:tailEnd len="sm" w="sm" type="none"/>
          </a:ln>
        </p:spPr>
      </p:pic>
      <p:sp>
        <p:nvSpPr>
          <p:cNvPr id="598" name="Google Shape;598;p3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cxnSp>
        <p:nvCxnSpPr>
          <p:cNvPr id="599" name="Google Shape;599;p34"/>
          <p:cNvCxnSpPr/>
          <p:nvPr/>
        </p:nvCxnSpPr>
        <p:spPr>
          <a:xfrm rot="10800000">
            <a:off x="683750" y="1321375"/>
            <a:ext cx="0" cy="4815900"/>
          </a:xfrm>
          <a:prstGeom prst="straightConnector1">
            <a:avLst/>
          </a:prstGeom>
          <a:noFill/>
          <a:ln cap="flat" cmpd="sng" w="19050">
            <a:solidFill>
              <a:schemeClr val="accent3"/>
            </a:solidFill>
            <a:prstDash val="solid"/>
            <a:round/>
            <a:headEnd len="med" w="med" type="none"/>
            <a:tailEnd len="med" w="med" type="none"/>
          </a:ln>
        </p:spPr>
      </p:cxnSp>
      <p:grpSp>
        <p:nvGrpSpPr>
          <p:cNvPr id="600" name="Google Shape;600;p34"/>
          <p:cNvGrpSpPr/>
          <p:nvPr/>
        </p:nvGrpSpPr>
        <p:grpSpPr>
          <a:xfrm>
            <a:off x="4653125" y="1952875"/>
            <a:ext cx="737725" cy="887475"/>
            <a:chOff x="4038950" y="1664675"/>
            <a:chExt cx="737725" cy="887475"/>
          </a:xfrm>
        </p:grpSpPr>
        <p:sp>
          <p:nvSpPr>
            <p:cNvPr id="601" name="Google Shape;601;p34"/>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602" name="Google Shape;602;p34"/>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603" name="Google Shape;603;p34"/>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
        <p:nvSpPr>
          <p:cNvPr id="604" name="Google Shape;604;p34"/>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4"/>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4"/>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7" name="Google Shape;607;p34"/>
          <p:cNvCxnSpPr/>
          <p:nvPr/>
        </p:nvCxnSpPr>
        <p:spPr>
          <a:xfrm>
            <a:off x="3160913" y="601238"/>
            <a:ext cx="4394100" cy="0"/>
          </a:xfrm>
          <a:prstGeom prst="straightConnector1">
            <a:avLst/>
          </a:prstGeom>
          <a:noFill/>
          <a:ln cap="flat" cmpd="sng" w="19050">
            <a:solidFill>
              <a:schemeClr val="accent3"/>
            </a:solidFill>
            <a:prstDash val="solid"/>
            <a:round/>
            <a:headEnd len="med" w="med" type="none"/>
            <a:tailEnd len="med" w="med" type="none"/>
          </a:ln>
        </p:spPr>
      </p:cxnSp>
      <p:sp>
        <p:nvSpPr>
          <p:cNvPr id="608" name="Google Shape;608;p34"/>
          <p:cNvSpPr/>
          <p:nvPr/>
        </p:nvSpPr>
        <p:spPr>
          <a:xfrm>
            <a:off x="355732" y="304562"/>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4"/>
          <p:cNvSpPr/>
          <p:nvPr/>
        </p:nvSpPr>
        <p:spPr>
          <a:xfrm>
            <a:off x="1130963" y="300800"/>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4"/>
          <p:cNvSpPr/>
          <p:nvPr/>
        </p:nvSpPr>
        <p:spPr>
          <a:xfrm>
            <a:off x="2468589" y="300800"/>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4"/>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4"/>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4"/>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4" name="Google Shape;614;p34"/>
          <p:cNvCxnSpPr/>
          <p:nvPr/>
        </p:nvCxnSpPr>
        <p:spPr>
          <a:xfrm rot="10800000">
            <a:off x="4604537" y="6221743"/>
            <a:ext cx="4394100" cy="0"/>
          </a:xfrm>
          <a:prstGeom prst="straightConnector1">
            <a:avLst/>
          </a:prstGeom>
          <a:noFill/>
          <a:ln cap="flat" cmpd="sng" w="19050">
            <a:solidFill>
              <a:schemeClr val="accent3"/>
            </a:solidFill>
            <a:prstDash val="solid"/>
            <a:round/>
            <a:headEnd len="med" w="med" type="none"/>
            <a:tailEnd len="med" w="med" type="none"/>
          </a:ln>
        </p:spPr>
      </p:cxnSp>
      <p:sp>
        <p:nvSpPr>
          <p:cNvPr id="615" name="Google Shape;615;p34"/>
          <p:cNvSpPr/>
          <p:nvPr/>
        </p:nvSpPr>
        <p:spPr>
          <a:xfrm>
            <a:off x="11179647" y="5925067"/>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4"/>
          <p:cNvSpPr/>
          <p:nvPr/>
        </p:nvSpPr>
        <p:spPr>
          <a:xfrm>
            <a:off x="9840748" y="5921305"/>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4"/>
          <p:cNvSpPr/>
          <p:nvPr/>
        </p:nvSpPr>
        <p:spPr>
          <a:xfrm>
            <a:off x="9245506" y="5921305"/>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 name="Google Shape;618;p34"/>
          <p:cNvGrpSpPr/>
          <p:nvPr/>
        </p:nvGrpSpPr>
        <p:grpSpPr>
          <a:xfrm>
            <a:off x="11287175" y="149950"/>
            <a:ext cx="737725" cy="887475"/>
            <a:chOff x="4038950" y="1664675"/>
            <a:chExt cx="737725" cy="887475"/>
          </a:xfrm>
        </p:grpSpPr>
        <p:sp>
          <p:nvSpPr>
            <p:cNvPr id="619" name="Google Shape;619;p34"/>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620" name="Google Shape;620;p34"/>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621" name="Google Shape;621;p34"/>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35"/>
          <p:cNvSpPr/>
          <p:nvPr/>
        </p:nvSpPr>
        <p:spPr>
          <a:xfrm>
            <a:off x="484375" y="1341714"/>
            <a:ext cx="5388000" cy="4085400"/>
          </a:xfrm>
          <a:prstGeom prst="rect">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27" name="Google Shape;627;p35"/>
          <p:cNvPicPr preferRelativeResize="0"/>
          <p:nvPr/>
        </p:nvPicPr>
        <p:blipFill rotWithShape="1">
          <a:blip r:embed="rId3">
            <a:alphaModFix/>
          </a:blip>
          <a:srcRect b="0" l="5658" r="5658" t="0"/>
          <a:stretch/>
        </p:blipFill>
        <p:spPr>
          <a:xfrm>
            <a:off x="701459" y="1074400"/>
            <a:ext cx="5436000" cy="4085400"/>
          </a:xfrm>
          <a:prstGeom prst="roundRect">
            <a:avLst>
              <a:gd fmla="val 0" name="adj"/>
            </a:avLst>
          </a:prstGeom>
          <a:noFill/>
          <a:ln cap="flat" cmpd="sng" w="19050">
            <a:solidFill>
              <a:schemeClr val="accent3"/>
            </a:solidFill>
            <a:prstDash val="solid"/>
            <a:round/>
            <a:headEnd len="sm" w="sm" type="none"/>
            <a:tailEnd len="sm" w="sm" type="none"/>
          </a:ln>
        </p:spPr>
      </p:pic>
      <p:sp>
        <p:nvSpPr>
          <p:cNvPr id="628" name="Google Shape;628;p35"/>
          <p:cNvSpPr txBox="1"/>
          <p:nvPr>
            <p:ph idx="4294967295" type="title"/>
          </p:nvPr>
        </p:nvSpPr>
        <p:spPr>
          <a:xfrm>
            <a:off x="6451025" y="1066663"/>
            <a:ext cx="5256600" cy="43515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sz="6600"/>
              <a:t>Koalas are even </a:t>
            </a:r>
            <a:r>
              <a:rPr lang="en" sz="6600">
                <a:solidFill>
                  <a:schemeClr val="lt2"/>
                </a:solidFill>
                <a:highlight>
                  <a:schemeClr val="accent3"/>
                </a:highlight>
              </a:rPr>
              <a:t>more lazy</a:t>
            </a:r>
            <a:r>
              <a:rPr lang="en" sz="6600"/>
              <a:t> than cats.</a:t>
            </a:r>
            <a:endParaRPr sz="6600"/>
          </a:p>
        </p:txBody>
      </p:sp>
      <p:sp>
        <p:nvSpPr>
          <p:cNvPr id="629" name="Google Shape;629;p35"/>
          <p:cNvSpPr txBox="1"/>
          <p:nvPr>
            <p:ph idx="4294967295" type="body"/>
          </p:nvPr>
        </p:nvSpPr>
        <p:spPr>
          <a:xfrm>
            <a:off x="321625" y="5570400"/>
            <a:ext cx="11526300" cy="9744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800"/>
              <a:t>Koalas don’t have much energy and, when not feasting on leaves, they spend their time dozing in the branches. Believe it or not, they can sleep for up to 18 hours a day!</a:t>
            </a:r>
            <a:endParaRPr sz="1800"/>
          </a:p>
        </p:txBody>
      </p:sp>
      <p:sp>
        <p:nvSpPr>
          <p:cNvPr id="630" name="Google Shape;630;p35"/>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grpSp>
        <p:nvGrpSpPr>
          <p:cNvPr id="631" name="Google Shape;631;p35"/>
          <p:cNvGrpSpPr/>
          <p:nvPr/>
        </p:nvGrpSpPr>
        <p:grpSpPr>
          <a:xfrm>
            <a:off x="11275725" y="156800"/>
            <a:ext cx="737725" cy="887475"/>
            <a:chOff x="4038950" y="1664675"/>
            <a:chExt cx="737725" cy="887475"/>
          </a:xfrm>
        </p:grpSpPr>
        <p:sp>
          <p:nvSpPr>
            <p:cNvPr id="632" name="Google Shape;632;p35"/>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633" name="Google Shape;633;p35"/>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634" name="Google Shape;634;p35"/>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
        <p:nvSpPr>
          <p:cNvPr id="635" name="Google Shape;635;p35"/>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5"/>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5"/>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8" name="Google Shape;638;p35"/>
          <p:cNvCxnSpPr/>
          <p:nvPr/>
        </p:nvCxnSpPr>
        <p:spPr>
          <a:xfrm>
            <a:off x="3160913" y="601238"/>
            <a:ext cx="2703000" cy="0"/>
          </a:xfrm>
          <a:prstGeom prst="straightConnector1">
            <a:avLst/>
          </a:prstGeom>
          <a:noFill/>
          <a:ln cap="flat" cmpd="sng" w="19050">
            <a:solidFill>
              <a:schemeClr val="accent3"/>
            </a:solidFill>
            <a:prstDash val="solid"/>
            <a:round/>
            <a:headEnd len="med" w="med" type="none"/>
            <a:tailEnd len="med" w="med" type="none"/>
          </a:ln>
        </p:spPr>
      </p:cxnSp>
      <p:sp>
        <p:nvSpPr>
          <p:cNvPr id="639" name="Google Shape;639;p35"/>
          <p:cNvSpPr/>
          <p:nvPr/>
        </p:nvSpPr>
        <p:spPr>
          <a:xfrm>
            <a:off x="355732" y="304562"/>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5"/>
          <p:cNvSpPr/>
          <p:nvPr/>
        </p:nvSpPr>
        <p:spPr>
          <a:xfrm>
            <a:off x="1130963" y="300800"/>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5"/>
          <p:cNvSpPr/>
          <p:nvPr/>
        </p:nvSpPr>
        <p:spPr>
          <a:xfrm>
            <a:off x="2468589" y="300800"/>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36"/>
          <p:cNvSpPr/>
          <p:nvPr/>
        </p:nvSpPr>
        <p:spPr>
          <a:xfrm>
            <a:off x="6247750" y="677450"/>
            <a:ext cx="5170500" cy="5877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6"/>
          <p:cNvSpPr txBox="1"/>
          <p:nvPr>
            <p:ph type="title"/>
          </p:nvPr>
        </p:nvSpPr>
        <p:spPr>
          <a:xfrm>
            <a:off x="925500" y="1641213"/>
            <a:ext cx="5170500" cy="799200"/>
          </a:xfrm>
          <a:prstGeom prst="rect">
            <a:avLst/>
          </a:prstGeom>
          <a:noFill/>
          <a:ln>
            <a:noFill/>
          </a:ln>
        </p:spPr>
        <p:txBody>
          <a:bodyPr anchorCtr="0" anchor="t" bIns="121900" lIns="121900" spcFirstLastPara="1" rIns="121900" wrap="square" tIns="121900">
            <a:noAutofit/>
          </a:bodyPr>
          <a:lstStyle/>
          <a:p>
            <a:pPr indent="0" lvl="0" marL="0" rtl="0" algn="l">
              <a:lnSpc>
                <a:spcPct val="80000"/>
              </a:lnSpc>
              <a:spcBef>
                <a:spcPts val="0"/>
              </a:spcBef>
              <a:spcAft>
                <a:spcPts val="0"/>
              </a:spcAft>
              <a:buSzPts val="7000"/>
              <a:buNone/>
            </a:pPr>
            <a:r>
              <a:rPr lang="en" sz="5700"/>
              <a:t>Cats </a:t>
            </a:r>
            <a:r>
              <a:rPr lang="en" sz="5700">
                <a:solidFill>
                  <a:schemeClr val="lt2"/>
                </a:solidFill>
                <a:highlight>
                  <a:schemeClr val="accent3"/>
                </a:highlight>
              </a:rPr>
              <a:t>love</a:t>
            </a:r>
            <a:r>
              <a:rPr lang="en" sz="5700"/>
              <a:t> to sleep.</a:t>
            </a:r>
            <a:endParaRPr sz="5700"/>
          </a:p>
        </p:txBody>
      </p:sp>
      <p:sp>
        <p:nvSpPr>
          <p:cNvPr id="648" name="Google Shape;648;p36"/>
          <p:cNvSpPr txBox="1"/>
          <p:nvPr>
            <p:ph idx="4294967295" type="body"/>
          </p:nvPr>
        </p:nvSpPr>
        <p:spPr>
          <a:xfrm>
            <a:off x="925500" y="3306703"/>
            <a:ext cx="5170500" cy="26040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2100"/>
              </a:spcBef>
              <a:spcAft>
                <a:spcPts val="0"/>
              </a:spcAft>
              <a:buSzPts val="1900"/>
              <a:buNone/>
            </a:pPr>
            <a:r>
              <a:rPr lang="en"/>
              <a:t>A fifteen-year-old cat has probably spent ten years of its life sleeping.</a:t>
            </a:r>
            <a:endParaRPr/>
          </a:p>
          <a:p>
            <a:pPr indent="0" lvl="0" marL="0" rtl="0" algn="l">
              <a:lnSpc>
                <a:spcPct val="115000"/>
              </a:lnSpc>
              <a:spcBef>
                <a:spcPts val="2100"/>
              </a:spcBef>
              <a:spcAft>
                <a:spcPts val="0"/>
              </a:spcAft>
              <a:buSzPts val="1900"/>
              <a:buNone/>
            </a:pPr>
            <a:r>
              <a:rPr lang="en"/>
              <a:t>Also, cats use their whiskers as feelers to determine if a space is too small to squeeze through.</a:t>
            </a:r>
            <a:endParaRPr/>
          </a:p>
          <a:p>
            <a:pPr indent="0" lvl="0" marL="0" rtl="0" algn="l">
              <a:lnSpc>
                <a:spcPct val="115000"/>
              </a:lnSpc>
              <a:spcBef>
                <a:spcPts val="2100"/>
              </a:spcBef>
              <a:spcAft>
                <a:spcPts val="2100"/>
              </a:spcAft>
              <a:buSzPts val="1900"/>
              <a:buNone/>
            </a:pPr>
            <a:r>
              <a:t/>
            </a:r>
            <a:endParaRPr/>
          </a:p>
        </p:txBody>
      </p:sp>
      <p:pic>
        <p:nvPicPr>
          <p:cNvPr id="649" name="Google Shape;649;p36"/>
          <p:cNvPicPr preferRelativeResize="0"/>
          <p:nvPr/>
        </p:nvPicPr>
        <p:blipFill rotWithShape="1">
          <a:blip r:embed="rId3">
            <a:alphaModFix/>
          </a:blip>
          <a:srcRect b="5104" l="0" r="0" t="12161"/>
          <a:stretch/>
        </p:blipFill>
        <p:spPr>
          <a:xfrm flipH="1">
            <a:off x="6551001" y="258075"/>
            <a:ext cx="5170499" cy="5989149"/>
          </a:xfrm>
          <a:prstGeom prst="rect">
            <a:avLst/>
          </a:prstGeom>
          <a:noFill/>
          <a:ln cap="flat" cmpd="sng" w="19050">
            <a:solidFill>
              <a:schemeClr val="accent3"/>
            </a:solidFill>
            <a:prstDash val="solid"/>
            <a:round/>
            <a:headEnd len="sm" w="sm" type="none"/>
            <a:tailEnd len="sm" w="sm" type="none"/>
          </a:ln>
        </p:spPr>
      </p:pic>
      <p:sp>
        <p:nvSpPr>
          <p:cNvPr id="650" name="Google Shape;650;p36"/>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cxnSp>
        <p:nvCxnSpPr>
          <p:cNvPr id="651" name="Google Shape;651;p36"/>
          <p:cNvCxnSpPr/>
          <p:nvPr/>
        </p:nvCxnSpPr>
        <p:spPr>
          <a:xfrm rot="10800000">
            <a:off x="683750" y="1321375"/>
            <a:ext cx="0" cy="4815900"/>
          </a:xfrm>
          <a:prstGeom prst="straightConnector1">
            <a:avLst/>
          </a:prstGeom>
          <a:noFill/>
          <a:ln cap="flat" cmpd="sng" w="19050">
            <a:solidFill>
              <a:schemeClr val="accent3"/>
            </a:solidFill>
            <a:prstDash val="solid"/>
            <a:round/>
            <a:headEnd len="med" w="med" type="none"/>
            <a:tailEnd len="med" w="med" type="none"/>
          </a:ln>
        </p:spPr>
      </p:cxnSp>
      <p:sp>
        <p:nvSpPr>
          <p:cNvPr id="652" name="Google Shape;652;p36"/>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6"/>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6"/>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5" name="Google Shape;655;p36"/>
          <p:cNvCxnSpPr/>
          <p:nvPr/>
        </p:nvCxnSpPr>
        <p:spPr>
          <a:xfrm>
            <a:off x="3160913" y="601238"/>
            <a:ext cx="2703000" cy="0"/>
          </a:xfrm>
          <a:prstGeom prst="straightConnector1">
            <a:avLst/>
          </a:prstGeom>
          <a:noFill/>
          <a:ln cap="flat" cmpd="sng" w="19050">
            <a:solidFill>
              <a:schemeClr val="accent3"/>
            </a:solidFill>
            <a:prstDash val="solid"/>
            <a:round/>
            <a:headEnd len="med" w="med" type="none"/>
            <a:tailEnd len="med" w="med" type="none"/>
          </a:ln>
        </p:spPr>
      </p:cxnSp>
      <p:sp>
        <p:nvSpPr>
          <p:cNvPr id="656" name="Google Shape;656;p36"/>
          <p:cNvSpPr/>
          <p:nvPr/>
        </p:nvSpPr>
        <p:spPr>
          <a:xfrm>
            <a:off x="355732" y="304562"/>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6"/>
          <p:cNvSpPr/>
          <p:nvPr/>
        </p:nvSpPr>
        <p:spPr>
          <a:xfrm>
            <a:off x="1130963" y="300800"/>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6"/>
          <p:cNvSpPr/>
          <p:nvPr/>
        </p:nvSpPr>
        <p:spPr>
          <a:xfrm>
            <a:off x="2468589" y="300800"/>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37"/>
          <p:cNvSpPr/>
          <p:nvPr/>
        </p:nvSpPr>
        <p:spPr>
          <a:xfrm>
            <a:off x="1162625" y="1142825"/>
            <a:ext cx="98400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7"/>
          <p:cNvSpPr txBox="1"/>
          <p:nvPr>
            <p:ph idx="2" type="title"/>
          </p:nvPr>
        </p:nvSpPr>
        <p:spPr>
          <a:xfrm>
            <a:off x="1669025" y="1126775"/>
            <a:ext cx="88272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Some facts about my cats. </a:t>
            </a:r>
            <a:endParaRPr/>
          </a:p>
        </p:txBody>
      </p:sp>
      <p:sp>
        <p:nvSpPr>
          <p:cNvPr id="665" name="Google Shape;665;p37"/>
          <p:cNvSpPr txBox="1"/>
          <p:nvPr>
            <p:ph idx="5" type="body"/>
          </p:nvPr>
        </p:nvSpPr>
        <p:spPr>
          <a:xfrm>
            <a:off x="4654789" y="3957025"/>
            <a:ext cx="28824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lt2"/>
                </a:solidFill>
                <a:highlight>
                  <a:schemeClr val="accent3"/>
                </a:highlight>
              </a:rPr>
              <a:t>Traveled by plane.</a:t>
            </a:r>
            <a:r>
              <a:rPr lang="en"/>
              <a:t> Twice!</a:t>
            </a:r>
            <a:endParaRPr/>
          </a:p>
        </p:txBody>
      </p:sp>
      <p:sp>
        <p:nvSpPr>
          <p:cNvPr id="666" name="Google Shape;666;p37"/>
          <p:cNvSpPr txBox="1"/>
          <p:nvPr>
            <p:ph idx="6" type="body"/>
          </p:nvPr>
        </p:nvSpPr>
        <p:spPr>
          <a:xfrm>
            <a:off x="1052525" y="3957025"/>
            <a:ext cx="25359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Of my cats </a:t>
            </a:r>
            <a:r>
              <a:rPr lang="en">
                <a:solidFill>
                  <a:schemeClr val="lt2"/>
                </a:solidFill>
                <a:highlight>
                  <a:schemeClr val="accent3"/>
                </a:highlight>
              </a:rPr>
              <a:t>are adorable.</a:t>
            </a:r>
            <a:endParaRPr>
              <a:solidFill>
                <a:schemeClr val="lt2"/>
              </a:solidFill>
              <a:highlight>
                <a:schemeClr val="accent3"/>
              </a:highlight>
            </a:endParaRPr>
          </a:p>
        </p:txBody>
      </p:sp>
      <p:sp>
        <p:nvSpPr>
          <p:cNvPr id="667" name="Google Shape;667;p37"/>
          <p:cNvSpPr txBox="1"/>
          <p:nvPr>
            <p:ph type="title"/>
          </p:nvPr>
        </p:nvSpPr>
        <p:spPr>
          <a:xfrm>
            <a:off x="858550" y="2726600"/>
            <a:ext cx="2882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100%</a:t>
            </a:r>
            <a:endParaRPr/>
          </a:p>
        </p:txBody>
      </p:sp>
      <p:sp>
        <p:nvSpPr>
          <p:cNvPr id="668" name="Google Shape;668;p37"/>
          <p:cNvSpPr txBox="1"/>
          <p:nvPr>
            <p:ph idx="3" type="title"/>
          </p:nvPr>
        </p:nvSpPr>
        <p:spPr>
          <a:xfrm>
            <a:off x="4654793" y="2726600"/>
            <a:ext cx="2882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25%</a:t>
            </a:r>
            <a:endParaRPr/>
          </a:p>
        </p:txBody>
      </p:sp>
      <p:sp>
        <p:nvSpPr>
          <p:cNvPr id="669" name="Google Shape;669;p37"/>
          <p:cNvSpPr txBox="1"/>
          <p:nvPr>
            <p:ph idx="4" type="title"/>
          </p:nvPr>
        </p:nvSpPr>
        <p:spPr>
          <a:xfrm>
            <a:off x="8451035" y="2726600"/>
            <a:ext cx="2882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75%</a:t>
            </a:r>
            <a:endParaRPr/>
          </a:p>
        </p:txBody>
      </p:sp>
      <p:sp>
        <p:nvSpPr>
          <p:cNvPr id="670" name="Google Shape;670;p37"/>
          <p:cNvSpPr txBox="1"/>
          <p:nvPr>
            <p:ph idx="1" type="body"/>
          </p:nvPr>
        </p:nvSpPr>
        <p:spPr>
          <a:xfrm>
            <a:off x="8451028" y="3968175"/>
            <a:ext cx="28824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Are </a:t>
            </a:r>
            <a:r>
              <a:rPr lang="en">
                <a:solidFill>
                  <a:schemeClr val="lt2"/>
                </a:solidFill>
                <a:highlight>
                  <a:schemeClr val="accent3"/>
                </a:highlight>
              </a:rPr>
              <a:t>females.</a:t>
            </a:r>
            <a:endParaRPr>
              <a:solidFill>
                <a:schemeClr val="lt2"/>
              </a:solidFill>
              <a:highlight>
                <a:schemeClr val="accent3"/>
              </a:highlight>
            </a:endParaRPr>
          </a:p>
        </p:txBody>
      </p:sp>
      <p:sp>
        <p:nvSpPr>
          <p:cNvPr id="671" name="Google Shape;671;p37"/>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38"/>
          <p:cNvSpPr/>
          <p:nvPr/>
        </p:nvSpPr>
        <p:spPr>
          <a:xfrm>
            <a:off x="1241085" y="885025"/>
            <a:ext cx="9840000" cy="731400"/>
          </a:xfrm>
          <a:prstGeom prst="roundRect">
            <a:avLst>
              <a:gd fmla="val 50000" name="adj"/>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8"/>
          <p:cNvSpPr txBox="1"/>
          <p:nvPr>
            <p:ph type="title"/>
          </p:nvPr>
        </p:nvSpPr>
        <p:spPr>
          <a:xfrm>
            <a:off x="1445900" y="869875"/>
            <a:ext cx="9139500" cy="7314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Let’s review some facts.</a:t>
            </a:r>
            <a:endParaRPr/>
          </a:p>
        </p:txBody>
      </p:sp>
      <p:sp>
        <p:nvSpPr>
          <p:cNvPr id="678" name="Google Shape;678;p38"/>
          <p:cNvSpPr txBox="1"/>
          <p:nvPr>
            <p:ph idx="1" type="subTitle"/>
          </p:nvPr>
        </p:nvSpPr>
        <p:spPr>
          <a:xfrm>
            <a:off x="1240925" y="2045838"/>
            <a:ext cx="29313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Elephants</a:t>
            </a:r>
            <a:endParaRPr/>
          </a:p>
        </p:txBody>
      </p:sp>
      <p:sp>
        <p:nvSpPr>
          <p:cNvPr id="679" name="Google Shape;679;p38"/>
          <p:cNvSpPr txBox="1"/>
          <p:nvPr>
            <p:ph idx="8" type="body"/>
          </p:nvPr>
        </p:nvSpPr>
        <p:spPr>
          <a:xfrm>
            <a:off x="8149857" y="3919838"/>
            <a:ext cx="29313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 are even more lazy than cats.</a:t>
            </a:r>
            <a:endParaRPr/>
          </a:p>
        </p:txBody>
      </p:sp>
      <p:sp>
        <p:nvSpPr>
          <p:cNvPr id="680" name="Google Shape;680;p38"/>
          <p:cNvSpPr txBox="1"/>
          <p:nvPr>
            <p:ph idx="2" type="subTitle"/>
          </p:nvPr>
        </p:nvSpPr>
        <p:spPr>
          <a:xfrm>
            <a:off x="1240925" y="3521562"/>
            <a:ext cx="29313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Dogs</a:t>
            </a:r>
            <a:endParaRPr/>
          </a:p>
        </p:txBody>
      </p:sp>
      <p:sp>
        <p:nvSpPr>
          <p:cNvPr id="681" name="Google Shape;681;p38"/>
          <p:cNvSpPr txBox="1"/>
          <p:nvPr>
            <p:ph idx="13" type="body"/>
          </p:nvPr>
        </p:nvSpPr>
        <p:spPr>
          <a:xfrm>
            <a:off x="1240925" y="2472038"/>
            <a:ext cx="29313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Elephants can sense storms.</a:t>
            </a:r>
            <a:endParaRPr/>
          </a:p>
          <a:p>
            <a:pPr indent="0" lvl="0" marL="0" rtl="0" algn="l">
              <a:spcBef>
                <a:spcPts val="2100"/>
              </a:spcBef>
              <a:spcAft>
                <a:spcPts val="2100"/>
              </a:spcAft>
              <a:buNone/>
            </a:pPr>
            <a:r>
              <a:t/>
            </a:r>
            <a:endParaRPr/>
          </a:p>
        </p:txBody>
      </p:sp>
      <p:sp>
        <p:nvSpPr>
          <p:cNvPr id="682" name="Google Shape;682;p38"/>
          <p:cNvSpPr txBox="1"/>
          <p:nvPr>
            <p:ph idx="3" type="subTitle"/>
          </p:nvPr>
        </p:nvSpPr>
        <p:spPr>
          <a:xfrm>
            <a:off x="8149857" y="2055218"/>
            <a:ext cx="29313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Cats</a:t>
            </a:r>
            <a:endParaRPr/>
          </a:p>
        </p:txBody>
      </p:sp>
      <p:sp>
        <p:nvSpPr>
          <p:cNvPr id="683" name="Google Shape;683;p38"/>
          <p:cNvSpPr txBox="1"/>
          <p:nvPr>
            <p:ph idx="15" type="body"/>
          </p:nvPr>
        </p:nvSpPr>
        <p:spPr>
          <a:xfrm>
            <a:off x="1240925" y="3919838"/>
            <a:ext cx="29313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Dogs can smell your feelings.</a:t>
            </a:r>
            <a:endParaRPr/>
          </a:p>
        </p:txBody>
      </p:sp>
      <p:sp>
        <p:nvSpPr>
          <p:cNvPr id="684" name="Google Shape;684;p38"/>
          <p:cNvSpPr txBox="1"/>
          <p:nvPr>
            <p:ph idx="4" type="subTitle"/>
          </p:nvPr>
        </p:nvSpPr>
        <p:spPr>
          <a:xfrm>
            <a:off x="4714052" y="2063187"/>
            <a:ext cx="29313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Pandas</a:t>
            </a:r>
            <a:endParaRPr/>
          </a:p>
        </p:txBody>
      </p:sp>
      <p:sp>
        <p:nvSpPr>
          <p:cNvPr id="685" name="Google Shape;685;p38"/>
          <p:cNvSpPr txBox="1"/>
          <p:nvPr>
            <p:ph idx="5" type="subTitle"/>
          </p:nvPr>
        </p:nvSpPr>
        <p:spPr>
          <a:xfrm>
            <a:off x="4714052" y="3521562"/>
            <a:ext cx="29313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Kangaroos</a:t>
            </a:r>
            <a:endParaRPr/>
          </a:p>
        </p:txBody>
      </p:sp>
      <p:sp>
        <p:nvSpPr>
          <p:cNvPr id="686" name="Google Shape;686;p38"/>
          <p:cNvSpPr txBox="1"/>
          <p:nvPr>
            <p:ph idx="6" type="subTitle"/>
          </p:nvPr>
        </p:nvSpPr>
        <p:spPr>
          <a:xfrm>
            <a:off x="8149857" y="3503018"/>
            <a:ext cx="29313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a:t>
            </a:r>
            <a:endParaRPr/>
          </a:p>
        </p:txBody>
      </p:sp>
      <p:sp>
        <p:nvSpPr>
          <p:cNvPr id="687" name="Google Shape;687;p38"/>
          <p:cNvSpPr txBox="1"/>
          <p:nvPr>
            <p:ph idx="7" type="body"/>
          </p:nvPr>
        </p:nvSpPr>
        <p:spPr>
          <a:xfrm>
            <a:off x="4714052" y="2472038"/>
            <a:ext cx="29313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Pandas don’t hibernate.</a:t>
            </a:r>
            <a:endParaRPr/>
          </a:p>
        </p:txBody>
      </p:sp>
      <p:sp>
        <p:nvSpPr>
          <p:cNvPr id="688" name="Google Shape;688;p38"/>
          <p:cNvSpPr txBox="1"/>
          <p:nvPr>
            <p:ph idx="9" type="body"/>
          </p:nvPr>
        </p:nvSpPr>
        <p:spPr>
          <a:xfrm>
            <a:off x="4714052" y="3919838"/>
            <a:ext cx="29313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Clr>
                <a:schemeClr val="dk1"/>
              </a:buClr>
              <a:buSzPts val="1100"/>
              <a:buFont typeface="Arial"/>
              <a:buNone/>
            </a:pPr>
            <a:r>
              <a:rPr lang="en"/>
              <a:t>There are more kangaroos than humans in Australia.</a:t>
            </a:r>
            <a:endParaRPr/>
          </a:p>
          <a:p>
            <a:pPr indent="0" lvl="0" marL="0" rtl="0" algn="l">
              <a:spcBef>
                <a:spcPts val="2100"/>
              </a:spcBef>
              <a:spcAft>
                <a:spcPts val="2100"/>
              </a:spcAft>
              <a:buNone/>
            </a:pPr>
            <a:r>
              <a:t/>
            </a:r>
            <a:endParaRPr/>
          </a:p>
        </p:txBody>
      </p:sp>
      <p:sp>
        <p:nvSpPr>
          <p:cNvPr id="689" name="Google Shape;689;p38"/>
          <p:cNvSpPr txBox="1"/>
          <p:nvPr>
            <p:ph idx="14" type="body"/>
          </p:nvPr>
        </p:nvSpPr>
        <p:spPr>
          <a:xfrm>
            <a:off x="8149857" y="2472038"/>
            <a:ext cx="29313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Cats use their whiskers as feelers</a:t>
            </a:r>
            <a:endParaRPr/>
          </a:p>
        </p:txBody>
      </p:sp>
      <p:sp>
        <p:nvSpPr>
          <p:cNvPr id="690" name="Google Shape;690;p38"/>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grpSp>
        <p:nvGrpSpPr>
          <p:cNvPr id="695" name="Google Shape;695;p39"/>
          <p:cNvGrpSpPr/>
          <p:nvPr/>
        </p:nvGrpSpPr>
        <p:grpSpPr>
          <a:xfrm>
            <a:off x="9012063" y="1945525"/>
            <a:ext cx="1590300" cy="1562700"/>
            <a:chOff x="1426375" y="2044125"/>
            <a:chExt cx="1590300" cy="1562700"/>
          </a:xfrm>
        </p:grpSpPr>
        <p:sp>
          <p:nvSpPr>
            <p:cNvPr id="696" name="Google Shape;696;p39"/>
            <p:cNvSpPr/>
            <p:nvPr/>
          </p:nvSpPr>
          <p:spPr>
            <a:xfrm>
              <a:off x="1426375" y="2120325"/>
              <a:ext cx="1514100" cy="1486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97" name="Google Shape;697;p39"/>
            <p:cNvSpPr/>
            <p:nvPr/>
          </p:nvSpPr>
          <p:spPr>
            <a:xfrm>
              <a:off x="1502575" y="2044125"/>
              <a:ext cx="1514100" cy="14865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39"/>
          <p:cNvGrpSpPr/>
          <p:nvPr/>
        </p:nvGrpSpPr>
        <p:grpSpPr>
          <a:xfrm>
            <a:off x="5300850" y="1945525"/>
            <a:ext cx="1590300" cy="1562700"/>
            <a:chOff x="1426375" y="2044125"/>
            <a:chExt cx="1590300" cy="1562700"/>
          </a:xfrm>
        </p:grpSpPr>
        <p:sp>
          <p:nvSpPr>
            <p:cNvPr id="699" name="Google Shape;699;p39"/>
            <p:cNvSpPr/>
            <p:nvPr/>
          </p:nvSpPr>
          <p:spPr>
            <a:xfrm>
              <a:off x="1426375" y="2120325"/>
              <a:ext cx="1514100" cy="1486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700" name="Google Shape;700;p39"/>
            <p:cNvSpPr/>
            <p:nvPr/>
          </p:nvSpPr>
          <p:spPr>
            <a:xfrm>
              <a:off x="1502575" y="2044125"/>
              <a:ext cx="1514100" cy="14865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 name="Google Shape;701;p39"/>
          <p:cNvGrpSpPr/>
          <p:nvPr/>
        </p:nvGrpSpPr>
        <p:grpSpPr>
          <a:xfrm>
            <a:off x="1589638" y="1945525"/>
            <a:ext cx="1590300" cy="1562700"/>
            <a:chOff x="1426375" y="2044125"/>
            <a:chExt cx="1590300" cy="1562700"/>
          </a:xfrm>
        </p:grpSpPr>
        <p:sp>
          <p:nvSpPr>
            <p:cNvPr id="702" name="Google Shape;702;p39"/>
            <p:cNvSpPr/>
            <p:nvPr/>
          </p:nvSpPr>
          <p:spPr>
            <a:xfrm>
              <a:off x="1426375" y="2120325"/>
              <a:ext cx="1514100" cy="1486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703" name="Google Shape;703;p39"/>
            <p:cNvSpPr/>
            <p:nvPr/>
          </p:nvSpPr>
          <p:spPr>
            <a:xfrm>
              <a:off x="1502575" y="2044125"/>
              <a:ext cx="1514100" cy="14865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 name="Google Shape;704;p39"/>
          <p:cNvSpPr txBox="1"/>
          <p:nvPr>
            <p:ph type="title"/>
          </p:nvPr>
        </p:nvSpPr>
        <p:spPr>
          <a:xfrm>
            <a:off x="1189050" y="974375"/>
            <a:ext cx="97074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This is our team.</a:t>
            </a:r>
            <a:endParaRPr/>
          </a:p>
        </p:txBody>
      </p:sp>
      <p:sp>
        <p:nvSpPr>
          <p:cNvPr id="705" name="Google Shape;705;p39"/>
          <p:cNvSpPr txBox="1"/>
          <p:nvPr>
            <p:ph idx="1" type="subTitle"/>
          </p:nvPr>
        </p:nvSpPr>
        <p:spPr>
          <a:xfrm>
            <a:off x="1036652" y="3487275"/>
            <a:ext cx="26589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solidFill>
                  <a:schemeClr val="lt2"/>
                </a:solidFill>
                <a:highlight>
                  <a:schemeClr val="accent3"/>
                </a:highlight>
              </a:rPr>
              <a:t>Erika V.</a:t>
            </a:r>
            <a:endParaRPr>
              <a:solidFill>
                <a:schemeClr val="lt2"/>
              </a:solidFill>
              <a:highlight>
                <a:schemeClr val="accent3"/>
              </a:highlight>
            </a:endParaRPr>
          </a:p>
        </p:txBody>
      </p:sp>
      <p:sp>
        <p:nvSpPr>
          <p:cNvPr id="706" name="Google Shape;706;p39"/>
          <p:cNvSpPr txBox="1"/>
          <p:nvPr>
            <p:ph idx="2" type="subTitle"/>
          </p:nvPr>
        </p:nvSpPr>
        <p:spPr>
          <a:xfrm>
            <a:off x="4789502" y="3487275"/>
            <a:ext cx="26589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solidFill>
                  <a:schemeClr val="lt2"/>
                </a:solidFill>
                <a:highlight>
                  <a:schemeClr val="accent3"/>
                </a:highlight>
              </a:rPr>
              <a:t>John S.</a:t>
            </a:r>
            <a:endParaRPr>
              <a:solidFill>
                <a:schemeClr val="lt2"/>
              </a:solidFill>
              <a:highlight>
                <a:schemeClr val="accent3"/>
              </a:highlight>
            </a:endParaRPr>
          </a:p>
        </p:txBody>
      </p:sp>
      <p:sp>
        <p:nvSpPr>
          <p:cNvPr id="707" name="Google Shape;707;p39"/>
          <p:cNvSpPr txBox="1"/>
          <p:nvPr>
            <p:ph idx="3" type="subTitle"/>
          </p:nvPr>
        </p:nvSpPr>
        <p:spPr>
          <a:xfrm>
            <a:off x="8542352" y="3487275"/>
            <a:ext cx="26586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solidFill>
                  <a:schemeClr val="lt2"/>
                </a:solidFill>
                <a:highlight>
                  <a:schemeClr val="accent3"/>
                </a:highlight>
              </a:rPr>
              <a:t>Marie M.</a:t>
            </a:r>
            <a:endParaRPr>
              <a:solidFill>
                <a:schemeClr val="lt2"/>
              </a:solidFill>
              <a:highlight>
                <a:schemeClr val="accent3"/>
              </a:highlight>
            </a:endParaRPr>
          </a:p>
        </p:txBody>
      </p:sp>
      <p:sp>
        <p:nvSpPr>
          <p:cNvPr id="708" name="Google Shape;708;p39"/>
          <p:cNvSpPr txBox="1"/>
          <p:nvPr>
            <p:ph idx="4" type="body"/>
          </p:nvPr>
        </p:nvSpPr>
        <p:spPr>
          <a:xfrm>
            <a:off x="1055350" y="4129167"/>
            <a:ext cx="2658900" cy="9252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500"/>
              <a:t>Lorem ipsum dolor sit amet, consectetuer adipiscing elit. Aenean commodo ligula eget dolor.</a:t>
            </a:r>
            <a:endParaRPr sz="1500"/>
          </a:p>
        </p:txBody>
      </p:sp>
      <p:sp>
        <p:nvSpPr>
          <p:cNvPr id="709" name="Google Shape;709;p39"/>
          <p:cNvSpPr txBox="1"/>
          <p:nvPr>
            <p:ph idx="5" type="body"/>
          </p:nvPr>
        </p:nvSpPr>
        <p:spPr>
          <a:xfrm>
            <a:off x="4789500" y="4129167"/>
            <a:ext cx="26589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500"/>
              <a:t>Lorem ipsum dolor sit amet, consectetuer adipiscing elit. Aenean commodo ligula eget dolor.</a:t>
            </a:r>
            <a:endParaRPr sz="1500"/>
          </a:p>
        </p:txBody>
      </p:sp>
      <p:sp>
        <p:nvSpPr>
          <p:cNvPr id="710" name="Google Shape;710;p39"/>
          <p:cNvSpPr txBox="1"/>
          <p:nvPr>
            <p:ph idx="6" type="body"/>
          </p:nvPr>
        </p:nvSpPr>
        <p:spPr>
          <a:xfrm>
            <a:off x="8477775" y="4129167"/>
            <a:ext cx="26589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500"/>
              <a:t>Lorem ipsum dolor sit amet, consectetuer adipiscing elit. Aenean commodo ligula eget dolor.</a:t>
            </a:r>
            <a:endParaRPr sz="1500"/>
          </a:p>
        </p:txBody>
      </p:sp>
      <p:pic>
        <p:nvPicPr>
          <p:cNvPr id="711" name="Google Shape;711;p39"/>
          <p:cNvPicPr preferRelativeResize="0"/>
          <p:nvPr/>
        </p:nvPicPr>
        <p:blipFill rotWithShape="1">
          <a:blip r:embed="rId3">
            <a:alphaModFix/>
          </a:blip>
          <a:srcRect b="61743" l="33004" r="25212" t="8689"/>
          <a:stretch/>
        </p:blipFill>
        <p:spPr>
          <a:xfrm>
            <a:off x="1655439" y="2039119"/>
            <a:ext cx="1389900" cy="1389900"/>
          </a:xfrm>
          <a:prstGeom prst="rect">
            <a:avLst/>
          </a:prstGeom>
          <a:noFill/>
          <a:ln>
            <a:noFill/>
          </a:ln>
        </p:spPr>
      </p:pic>
      <p:pic>
        <p:nvPicPr>
          <p:cNvPr id="712" name="Google Shape;712;p39"/>
          <p:cNvPicPr preferRelativeResize="0"/>
          <p:nvPr/>
        </p:nvPicPr>
        <p:blipFill rotWithShape="1">
          <a:blip r:embed="rId4">
            <a:alphaModFix/>
          </a:blip>
          <a:srcRect b="14540" l="32897" r="25727" t="19488"/>
          <a:stretch/>
        </p:blipFill>
        <p:spPr>
          <a:xfrm>
            <a:off x="5366650" y="2039112"/>
            <a:ext cx="1389900" cy="1389900"/>
          </a:xfrm>
          <a:prstGeom prst="rect">
            <a:avLst/>
          </a:prstGeom>
          <a:noFill/>
          <a:ln>
            <a:noFill/>
          </a:ln>
        </p:spPr>
      </p:pic>
      <p:pic>
        <p:nvPicPr>
          <p:cNvPr id="713" name="Google Shape;713;p39"/>
          <p:cNvPicPr preferRelativeResize="0"/>
          <p:nvPr/>
        </p:nvPicPr>
        <p:blipFill rotWithShape="1">
          <a:blip r:embed="rId5">
            <a:alphaModFix/>
          </a:blip>
          <a:srcRect b="50920" l="24173" r="0" t="0"/>
          <a:stretch/>
        </p:blipFill>
        <p:spPr>
          <a:xfrm>
            <a:off x="9040139" y="2039127"/>
            <a:ext cx="1389900" cy="1389900"/>
          </a:xfrm>
          <a:prstGeom prst="rect">
            <a:avLst/>
          </a:prstGeom>
          <a:noFill/>
          <a:ln>
            <a:noFill/>
          </a:ln>
        </p:spPr>
      </p:pic>
      <p:sp>
        <p:nvSpPr>
          <p:cNvPr id="714" name="Google Shape;714;p39"/>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grpSp>
        <p:nvGrpSpPr>
          <p:cNvPr id="719" name="Google Shape;719;p40"/>
          <p:cNvGrpSpPr/>
          <p:nvPr/>
        </p:nvGrpSpPr>
        <p:grpSpPr>
          <a:xfrm>
            <a:off x="171272" y="1916188"/>
            <a:ext cx="7944879" cy="3615709"/>
            <a:chOff x="275475" y="1342375"/>
            <a:chExt cx="7012250" cy="3021400"/>
          </a:xfrm>
        </p:grpSpPr>
        <p:sp>
          <p:nvSpPr>
            <p:cNvPr id="720" name="Google Shape;720;p40"/>
            <p:cNvSpPr/>
            <p:nvPr/>
          </p:nvSpPr>
          <p:spPr>
            <a:xfrm>
              <a:off x="4871175" y="2237375"/>
              <a:ext cx="257375" cy="209425"/>
            </a:xfrm>
            <a:custGeom>
              <a:rect b="b" l="l" r="r" t="t"/>
              <a:pathLst>
                <a:path extrusionOk="0" h="8377" w="10295">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1" name="Google Shape;721;p40"/>
            <p:cNvSpPr/>
            <p:nvPr/>
          </p:nvSpPr>
          <p:spPr>
            <a:xfrm>
              <a:off x="3951650" y="3212825"/>
              <a:ext cx="249075" cy="306150"/>
            </a:xfrm>
            <a:custGeom>
              <a:rect b="b" l="l" r="r" t="t"/>
              <a:pathLst>
                <a:path extrusionOk="0" h="12246" w="9963">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2" name="Google Shape;722;p40"/>
            <p:cNvSpPr/>
            <p:nvPr/>
          </p:nvSpPr>
          <p:spPr>
            <a:xfrm>
              <a:off x="4073750" y="2143225"/>
              <a:ext cx="34275" cy="68200"/>
            </a:xfrm>
            <a:custGeom>
              <a:rect b="b" l="l" r="r" t="t"/>
              <a:pathLst>
                <a:path extrusionOk="0" h="2728" w="1371">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3" name="Google Shape;723;p40"/>
            <p:cNvSpPr/>
            <p:nvPr/>
          </p:nvSpPr>
          <p:spPr>
            <a:xfrm>
              <a:off x="4728800" y="2520950"/>
              <a:ext cx="92750" cy="80775"/>
            </a:xfrm>
            <a:custGeom>
              <a:rect b="b" l="l" r="r" t="t"/>
              <a:pathLst>
                <a:path extrusionOk="0" h="3231" w="371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4" name="Google Shape;724;p40"/>
            <p:cNvSpPr/>
            <p:nvPr/>
          </p:nvSpPr>
          <p:spPr>
            <a:xfrm>
              <a:off x="2369900" y="3607675"/>
              <a:ext cx="310150" cy="748675"/>
            </a:xfrm>
            <a:custGeom>
              <a:rect b="b" l="l" r="r" t="t"/>
              <a:pathLst>
                <a:path extrusionOk="0" h="29947" w="12406">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5" name="Google Shape;725;p40"/>
            <p:cNvSpPr/>
            <p:nvPr/>
          </p:nvSpPr>
          <p:spPr>
            <a:xfrm>
              <a:off x="4521975" y="2175175"/>
              <a:ext cx="63650" cy="56500"/>
            </a:xfrm>
            <a:custGeom>
              <a:rect b="b" l="l" r="r" t="t"/>
              <a:pathLst>
                <a:path extrusionOk="0" h="2260" w="2546">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6" name="Google Shape;726;p40"/>
            <p:cNvSpPr/>
            <p:nvPr/>
          </p:nvSpPr>
          <p:spPr>
            <a:xfrm>
              <a:off x="5901700" y="3354050"/>
              <a:ext cx="798875" cy="747525"/>
            </a:xfrm>
            <a:custGeom>
              <a:rect b="b" l="l" r="r" t="t"/>
              <a:pathLst>
                <a:path extrusionOk="0" h="29901" w="31955">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7" name="Google Shape;727;p40"/>
            <p:cNvSpPr/>
            <p:nvPr/>
          </p:nvSpPr>
          <p:spPr>
            <a:xfrm>
              <a:off x="3889450" y="2003125"/>
              <a:ext cx="130975" cy="57950"/>
            </a:xfrm>
            <a:custGeom>
              <a:rect b="b" l="l" r="r" t="t"/>
              <a:pathLst>
                <a:path extrusionOk="0" h="2318" w="5239">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8" name="Google Shape;728;p40"/>
            <p:cNvSpPr/>
            <p:nvPr/>
          </p:nvSpPr>
          <p:spPr>
            <a:xfrm>
              <a:off x="4546500" y="2161475"/>
              <a:ext cx="104725" cy="81050"/>
            </a:xfrm>
            <a:custGeom>
              <a:rect b="b" l="l" r="r" t="t"/>
              <a:pathLst>
                <a:path extrusionOk="0" h="3242" w="4189">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9" name="Google Shape;729;p40"/>
            <p:cNvSpPr/>
            <p:nvPr/>
          </p:nvSpPr>
          <p:spPr>
            <a:xfrm>
              <a:off x="4302575" y="3165450"/>
              <a:ext cx="34825" cy="48250"/>
            </a:xfrm>
            <a:custGeom>
              <a:rect b="b" l="l" r="r" t="t"/>
              <a:pathLst>
                <a:path extrusionOk="0" h="1930" w="1393">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0" name="Google Shape;730;p40"/>
            <p:cNvSpPr/>
            <p:nvPr/>
          </p:nvSpPr>
          <p:spPr>
            <a:xfrm>
              <a:off x="3764775" y="1949775"/>
              <a:ext cx="63350" cy="42825"/>
            </a:xfrm>
            <a:custGeom>
              <a:rect b="b" l="l" r="r" t="t"/>
              <a:pathLst>
                <a:path extrusionOk="0" h="1713" w="2534">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1" name="Google Shape;731;p40"/>
            <p:cNvSpPr/>
            <p:nvPr/>
          </p:nvSpPr>
          <p:spPr>
            <a:xfrm>
              <a:off x="3736525" y="2834500"/>
              <a:ext cx="60500" cy="138400"/>
            </a:xfrm>
            <a:custGeom>
              <a:rect b="b" l="l" r="r" t="t"/>
              <a:pathLst>
                <a:path extrusionOk="0" h="5536" w="242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2" name="Google Shape;732;p40"/>
            <p:cNvSpPr/>
            <p:nvPr/>
          </p:nvSpPr>
          <p:spPr>
            <a:xfrm>
              <a:off x="3612125" y="2769175"/>
              <a:ext cx="152375" cy="124975"/>
            </a:xfrm>
            <a:custGeom>
              <a:rect b="b" l="l" r="r" t="t"/>
              <a:pathLst>
                <a:path extrusionOk="0" h="4999" w="6095">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3" name="Google Shape;733;p40"/>
            <p:cNvSpPr/>
            <p:nvPr/>
          </p:nvSpPr>
          <p:spPr>
            <a:xfrm>
              <a:off x="5438375" y="2512125"/>
              <a:ext cx="102725" cy="130975"/>
            </a:xfrm>
            <a:custGeom>
              <a:rect b="b" l="l" r="r" t="t"/>
              <a:pathLst>
                <a:path extrusionOk="0" h="5239" w="4109">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4" name="Google Shape;734;p40"/>
            <p:cNvSpPr/>
            <p:nvPr/>
          </p:nvSpPr>
          <p:spPr>
            <a:xfrm>
              <a:off x="4126250" y="2109550"/>
              <a:ext cx="111850" cy="65925"/>
            </a:xfrm>
            <a:custGeom>
              <a:rect b="b" l="l" r="r" t="t"/>
              <a:pathLst>
                <a:path extrusionOk="0" h="2637" w="4474">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5" name="Google Shape;735;p40"/>
            <p:cNvSpPr/>
            <p:nvPr/>
          </p:nvSpPr>
          <p:spPr>
            <a:xfrm>
              <a:off x="4004425" y="2087575"/>
              <a:ext cx="71075" cy="56800"/>
            </a:xfrm>
            <a:custGeom>
              <a:rect b="b" l="l" r="r" t="t"/>
              <a:pathLst>
                <a:path extrusionOk="0" h="2272" w="2843">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6" name="Google Shape;736;p40"/>
            <p:cNvSpPr/>
            <p:nvPr/>
          </p:nvSpPr>
          <p:spPr>
            <a:xfrm>
              <a:off x="4117700" y="1848775"/>
              <a:ext cx="158350" cy="104450"/>
            </a:xfrm>
            <a:custGeom>
              <a:rect b="b" l="l" r="r" t="t"/>
              <a:pathLst>
                <a:path extrusionOk="0" h="4178" w="6334">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7" name="Google Shape;737;p40"/>
            <p:cNvSpPr/>
            <p:nvPr/>
          </p:nvSpPr>
          <p:spPr>
            <a:xfrm>
              <a:off x="1953075" y="2692425"/>
              <a:ext cx="29125" cy="59375"/>
            </a:xfrm>
            <a:custGeom>
              <a:rect b="b" l="l" r="r" t="t"/>
              <a:pathLst>
                <a:path extrusionOk="0" h="2375" w="1165">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8" name="Google Shape;738;p40"/>
            <p:cNvSpPr/>
            <p:nvPr/>
          </p:nvSpPr>
          <p:spPr>
            <a:xfrm>
              <a:off x="2335100" y="3333800"/>
              <a:ext cx="250800" cy="297300"/>
            </a:xfrm>
            <a:custGeom>
              <a:rect b="b" l="l" r="r" t="t"/>
              <a:pathLst>
                <a:path extrusionOk="0" h="11892" w="10032">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9" name="Google Shape;739;p40"/>
            <p:cNvSpPr/>
            <p:nvPr/>
          </p:nvSpPr>
          <p:spPr>
            <a:xfrm>
              <a:off x="2242375" y="2993125"/>
              <a:ext cx="784625" cy="885325"/>
            </a:xfrm>
            <a:custGeom>
              <a:rect b="b" l="l" r="r" t="t"/>
              <a:pathLst>
                <a:path extrusionOk="0" h="35413" w="31385">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0" name="Google Shape;740;p40"/>
            <p:cNvSpPr/>
            <p:nvPr/>
          </p:nvSpPr>
          <p:spPr>
            <a:xfrm>
              <a:off x="6007825" y="2988575"/>
              <a:ext cx="23725" cy="32825"/>
            </a:xfrm>
            <a:custGeom>
              <a:rect b="b" l="l" r="r" t="t"/>
              <a:pathLst>
                <a:path extrusionOk="0" h="1313" w="949">
                  <a:moveTo>
                    <a:pt x="1" y="845"/>
                  </a:moveTo>
                  <a:lnTo>
                    <a:pt x="377" y="1313"/>
                  </a:lnTo>
                  <a:lnTo>
                    <a:pt x="537" y="993"/>
                  </a:lnTo>
                  <a:lnTo>
                    <a:pt x="925" y="1027"/>
                  </a:lnTo>
                  <a:lnTo>
                    <a:pt x="937" y="434"/>
                  </a:lnTo>
                  <a:lnTo>
                    <a:pt x="948" y="0"/>
                  </a:lnTo>
                  <a:lnTo>
                    <a:pt x="298" y="49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1" name="Google Shape;741;p40"/>
            <p:cNvSpPr/>
            <p:nvPr/>
          </p:nvSpPr>
          <p:spPr>
            <a:xfrm>
              <a:off x="5443775" y="2469900"/>
              <a:ext cx="64800" cy="36250"/>
            </a:xfrm>
            <a:custGeom>
              <a:rect b="b" l="l" r="r" t="t"/>
              <a:pathLst>
                <a:path extrusionOk="0" h="1450" w="2592">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2" name="Google Shape;742;p40"/>
            <p:cNvSpPr/>
            <p:nvPr/>
          </p:nvSpPr>
          <p:spPr>
            <a:xfrm>
              <a:off x="4109700" y="3512675"/>
              <a:ext cx="189175" cy="208300"/>
            </a:xfrm>
            <a:custGeom>
              <a:rect b="b" l="l" r="r" t="t"/>
              <a:pathLst>
                <a:path extrusionOk="0" h="8332" w="7567">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3" name="Google Shape;743;p40"/>
            <p:cNvSpPr/>
            <p:nvPr/>
          </p:nvSpPr>
          <p:spPr>
            <a:xfrm>
              <a:off x="4010425" y="2859325"/>
              <a:ext cx="258775" cy="201175"/>
            </a:xfrm>
            <a:custGeom>
              <a:rect b="b" l="l" r="r" t="t"/>
              <a:pathLst>
                <a:path extrusionOk="0" h="8047" w="10351">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4" name="Google Shape;744;p40"/>
            <p:cNvSpPr/>
            <p:nvPr/>
          </p:nvSpPr>
          <p:spPr>
            <a:xfrm>
              <a:off x="1465200" y="1347225"/>
              <a:ext cx="1519000" cy="811125"/>
            </a:xfrm>
            <a:custGeom>
              <a:rect b="b" l="l" r="r" t="t"/>
              <a:pathLst>
                <a:path extrusionOk="0" h="32445" w="6076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5" name="Google Shape;745;p40"/>
            <p:cNvSpPr/>
            <p:nvPr/>
          </p:nvSpPr>
          <p:spPr>
            <a:xfrm>
              <a:off x="3828675" y="2029950"/>
              <a:ext cx="78200" cy="45675"/>
            </a:xfrm>
            <a:custGeom>
              <a:rect b="b" l="l" r="r" t="t"/>
              <a:pathLst>
                <a:path extrusionOk="0" h="1827" w="3128">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6" name="Google Shape;746;p40"/>
            <p:cNvSpPr/>
            <p:nvPr/>
          </p:nvSpPr>
          <p:spPr>
            <a:xfrm>
              <a:off x="2331975" y="3510975"/>
              <a:ext cx="267625" cy="852800"/>
            </a:xfrm>
            <a:custGeom>
              <a:rect b="b" l="l" r="r" t="t"/>
              <a:pathLst>
                <a:path extrusionOk="0" h="34112" w="10705">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7" name="Google Shape;747;p40"/>
            <p:cNvSpPr/>
            <p:nvPr/>
          </p:nvSpPr>
          <p:spPr>
            <a:xfrm>
              <a:off x="5085725" y="1906425"/>
              <a:ext cx="1024275" cy="792875"/>
            </a:xfrm>
            <a:custGeom>
              <a:rect b="b" l="l" r="r" t="t"/>
              <a:pathLst>
                <a:path extrusionOk="0" h="31715" w="40971">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8" name="Google Shape;748;p40"/>
            <p:cNvSpPr/>
            <p:nvPr/>
          </p:nvSpPr>
          <p:spPr>
            <a:xfrm>
              <a:off x="3549350" y="2873300"/>
              <a:ext cx="120725" cy="140400"/>
            </a:xfrm>
            <a:custGeom>
              <a:rect b="b" l="l" r="r" t="t"/>
              <a:pathLst>
                <a:path extrusionOk="0" h="5616" w="4829">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9" name="Google Shape;749;p40"/>
            <p:cNvSpPr/>
            <p:nvPr/>
          </p:nvSpPr>
          <p:spPr>
            <a:xfrm>
              <a:off x="3891450" y="2820250"/>
              <a:ext cx="150950" cy="252800"/>
            </a:xfrm>
            <a:custGeom>
              <a:rect b="b" l="l" r="r" t="t"/>
              <a:pathLst>
                <a:path extrusionOk="0" h="10112" w="6038">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0" name="Google Shape;750;p40"/>
            <p:cNvSpPr/>
            <p:nvPr/>
          </p:nvSpPr>
          <p:spPr>
            <a:xfrm>
              <a:off x="3965050" y="2992850"/>
              <a:ext cx="381200" cy="420000"/>
            </a:xfrm>
            <a:custGeom>
              <a:rect b="b" l="l" r="r" t="t"/>
              <a:pathLst>
                <a:path extrusionOk="0" h="16800" w="15248">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1" name="Google Shape;751;p40"/>
            <p:cNvSpPr/>
            <p:nvPr/>
          </p:nvSpPr>
          <p:spPr>
            <a:xfrm>
              <a:off x="3943375" y="3027375"/>
              <a:ext cx="147525" cy="198875"/>
            </a:xfrm>
            <a:custGeom>
              <a:rect b="b" l="l" r="r" t="t"/>
              <a:pathLst>
                <a:path extrusionOk="0" h="7955" w="5901">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2" name="Google Shape;752;p40"/>
            <p:cNvSpPr/>
            <p:nvPr/>
          </p:nvSpPr>
          <p:spPr>
            <a:xfrm>
              <a:off x="2138250" y="2829950"/>
              <a:ext cx="242825" cy="379750"/>
            </a:xfrm>
            <a:custGeom>
              <a:rect b="b" l="l" r="r" t="t"/>
              <a:pathLst>
                <a:path extrusionOk="0" h="15190" w="9713">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3" name="Google Shape;753;p40"/>
            <p:cNvSpPr/>
            <p:nvPr/>
          </p:nvSpPr>
          <p:spPr>
            <a:xfrm>
              <a:off x="2008150" y="2857625"/>
              <a:ext cx="65650" cy="67625"/>
            </a:xfrm>
            <a:custGeom>
              <a:rect b="b" l="l" r="r" t="t"/>
              <a:pathLst>
                <a:path extrusionOk="0" h="2705" w="2626">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4" name="Google Shape;754;p40"/>
            <p:cNvSpPr/>
            <p:nvPr/>
          </p:nvSpPr>
          <p:spPr>
            <a:xfrm>
              <a:off x="2054075" y="2586000"/>
              <a:ext cx="207450" cy="75650"/>
            </a:xfrm>
            <a:custGeom>
              <a:rect b="b" l="l" r="r" t="t"/>
              <a:pathLst>
                <a:path extrusionOk="0" h="3026" w="8298">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5" name="Google Shape;755;p40"/>
            <p:cNvSpPr/>
            <p:nvPr/>
          </p:nvSpPr>
          <p:spPr>
            <a:xfrm>
              <a:off x="3933950" y="1957475"/>
              <a:ext cx="116425" cy="56525"/>
            </a:xfrm>
            <a:custGeom>
              <a:rect b="b" l="l" r="r" t="t"/>
              <a:pathLst>
                <a:path extrusionOk="0" h="2261" w="4657">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6" name="Google Shape;756;p40"/>
            <p:cNvSpPr/>
            <p:nvPr/>
          </p:nvSpPr>
          <p:spPr>
            <a:xfrm>
              <a:off x="3824100" y="1873900"/>
              <a:ext cx="156675" cy="167775"/>
            </a:xfrm>
            <a:custGeom>
              <a:rect b="b" l="l" r="r" t="t"/>
              <a:pathLst>
                <a:path extrusionOk="0" h="6711" w="6267">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7" name="Google Shape;757;p40"/>
            <p:cNvSpPr/>
            <p:nvPr/>
          </p:nvSpPr>
          <p:spPr>
            <a:xfrm>
              <a:off x="4551075" y="2824225"/>
              <a:ext cx="32550" cy="39975"/>
            </a:xfrm>
            <a:custGeom>
              <a:rect b="b" l="l" r="r" t="t"/>
              <a:pathLst>
                <a:path extrusionOk="0" h="1599" w="1302">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8" name="Google Shape;758;p40"/>
            <p:cNvSpPr/>
            <p:nvPr/>
          </p:nvSpPr>
          <p:spPr>
            <a:xfrm>
              <a:off x="3855200" y="1815675"/>
              <a:ext cx="77350" cy="62225"/>
            </a:xfrm>
            <a:custGeom>
              <a:rect b="b" l="l" r="r" t="t"/>
              <a:pathLst>
                <a:path extrusionOk="0" h="2489" w="3094">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9" name="Google Shape;759;p40"/>
            <p:cNvSpPr/>
            <p:nvPr/>
          </p:nvSpPr>
          <p:spPr>
            <a:xfrm>
              <a:off x="2301725" y="2660750"/>
              <a:ext cx="71625" cy="52250"/>
            </a:xfrm>
            <a:custGeom>
              <a:rect b="b" l="l" r="r" t="t"/>
              <a:pathLst>
                <a:path extrusionOk="0" h="2090" w="2865">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0" name="Google Shape;760;p40"/>
            <p:cNvSpPr/>
            <p:nvPr/>
          </p:nvSpPr>
          <p:spPr>
            <a:xfrm>
              <a:off x="3553075" y="2269025"/>
              <a:ext cx="402875" cy="410600"/>
            </a:xfrm>
            <a:custGeom>
              <a:rect b="b" l="l" r="r" t="t"/>
              <a:pathLst>
                <a:path extrusionOk="0" h="16424" w="16115">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1" name="Google Shape;761;p40"/>
            <p:cNvSpPr/>
            <p:nvPr/>
          </p:nvSpPr>
          <p:spPr>
            <a:xfrm>
              <a:off x="2098875" y="3081000"/>
              <a:ext cx="114725" cy="143550"/>
            </a:xfrm>
            <a:custGeom>
              <a:rect b="b" l="l" r="r" t="t"/>
              <a:pathLst>
                <a:path extrusionOk="0" h="5742" w="4589">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2" name="Google Shape;762;p40"/>
            <p:cNvSpPr/>
            <p:nvPr/>
          </p:nvSpPr>
          <p:spPr>
            <a:xfrm>
              <a:off x="4196425" y="2395425"/>
              <a:ext cx="248250" cy="217700"/>
            </a:xfrm>
            <a:custGeom>
              <a:rect b="b" l="l" r="r" t="t"/>
              <a:pathLst>
                <a:path extrusionOk="0" h="8708" w="993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3" name="Google Shape;763;p40"/>
            <p:cNvSpPr/>
            <p:nvPr/>
          </p:nvSpPr>
          <p:spPr>
            <a:xfrm>
              <a:off x="4442375" y="2703850"/>
              <a:ext cx="136400" cy="125550"/>
            </a:xfrm>
            <a:custGeom>
              <a:rect b="b" l="l" r="r" t="t"/>
              <a:pathLst>
                <a:path extrusionOk="0" h="5022" w="5456">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4" name="Google Shape;764;p40"/>
            <p:cNvSpPr/>
            <p:nvPr/>
          </p:nvSpPr>
          <p:spPr>
            <a:xfrm>
              <a:off x="4098000" y="1776025"/>
              <a:ext cx="76500" cy="44825"/>
            </a:xfrm>
            <a:custGeom>
              <a:rect b="b" l="l" r="r" t="t"/>
              <a:pathLst>
                <a:path extrusionOk="0" h="1793" w="306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5" name="Google Shape;765;p40"/>
            <p:cNvSpPr/>
            <p:nvPr/>
          </p:nvSpPr>
          <p:spPr>
            <a:xfrm>
              <a:off x="4380175" y="2772875"/>
              <a:ext cx="296175" cy="261650"/>
            </a:xfrm>
            <a:custGeom>
              <a:rect b="b" l="l" r="r" t="t"/>
              <a:pathLst>
                <a:path extrusionOk="0" h="10466" w="11847">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6" name="Google Shape;766;p40"/>
            <p:cNvSpPr/>
            <p:nvPr/>
          </p:nvSpPr>
          <p:spPr>
            <a:xfrm>
              <a:off x="4022100" y="1565475"/>
              <a:ext cx="189775" cy="205450"/>
            </a:xfrm>
            <a:custGeom>
              <a:rect b="b" l="l" r="r" t="t"/>
              <a:pathLst>
                <a:path extrusionOk="0" h="8218" w="7591">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7" name="Google Shape;767;p40"/>
            <p:cNvSpPr/>
            <p:nvPr/>
          </p:nvSpPr>
          <p:spPr>
            <a:xfrm>
              <a:off x="7224100" y="3476725"/>
              <a:ext cx="63625" cy="50250"/>
            </a:xfrm>
            <a:custGeom>
              <a:rect b="b" l="l" r="r" t="t"/>
              <a:pathLst>
                <a:path extrusionOk="0" h="2010" w="2545">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8" name="Google Shape;768;p40"/>
            <p:cNvSpPr/>
            <p:nvPr/>
          </p:nvSpPr>
          <p:spPr>
            <a:xfrm>
              <a:off x="3897425" y="3059625"/>
              <a:ext cx="113300" cy="142950"/>
            </a:xfrm>
            <a:custGeom>
              <a:rect b="b" l="l" r="r" t="t"/>
              <a:pathLst>
                <a:path extrusionOk="0" h="5718" w="4532">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9" name="Google Shape;769;p40"/>
            <p:cNvSpPr/>
            <p:nvPr/>
          </p:nvSpPr>
          <p:spPr>
            <a:xfrm>
              <a:off x="3593575" y="1796275"/>
              <a:ext cx="156375" cy="186625"/>
            </a:xfrm>
            <a:custGeom>
              <a:rect b="b" l="l" r="r" t="t"/>
              <a:pathLst>
                <a:path extrusionOk="0" h="7465" w="6255">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0" name="Google Shape;770;p40"/>
            <p:cNvSpPr/>
            <p:nvPr/>
          </p:nvSpPr>
          <p:spPr>
            <a:xfrm>
              <a:off x="4445800" y="2124375"/>
              <a:ext cx="131825" cy="54825"/>
            </a:xfrm>
            <a:custGeom>
              <a:rect b="b" l="l" r="r" t="t"/>
              <a:pathLst>
                <a:path extrusionOk="0" h="2193" w="5273">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1" name="Google Shape;771;p40"/>
            <p:cNvSpPr/>
            <p:nvPr/>
          </p:nvSpPr>
          <p:spPr>
            <a:xfrm>
              <a:off x="3656350" y="2860475"/>
              <a:ext cx="85900" cy="144950"/>
            </a:xfrm>
            <a:custGeom>
              <a:rect b="b" l="l" r="r" t="t"/>
              <a:pathLst>
                <a:path extrusionOk="0" h="5798" w="3436">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2" name="Google Shape;772;p40"/>
            <p:cNvSpPr/>
            <p:nvPr/>
          </p:nvSpPr>
          <p:spPr>
            <a:xfrm>
              <a:off x="3419550" y="2826525"/>
              <a:ext cx="145250" cy="119850"/>
            </a:xfrm>
            <a:custGeom>
              <a:rect b="b" l="l" r="r" t="t"/>
              <a:pathLst>
                <a:path extrusionOk="0" h="4794" w="581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3" name="Google Shape;773;p40"/>
            <p:cNvSpPr/>
            <p:nvPr/>
          </p:nvSpPr>
          <p:spPr>
            <a:xfrm>
              <a:off x="3386450" y="2797425"/>
              <a:ext cx="59650" cy="16850"/>
            </a:xfrm>
            <a:custGeom>
              <a:rect b="b" l="l" r="r" t="t"/>
              <a:pathLst>
                <a:path extrusionOk="0" h="674" w="2386">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4" name="Google Shape;774;p40"/>
            <p:cNvSpPr/>
            <p:nvPr/>
          </p:nvSpPr>
          <p:spPr>
            <a:xfrm>
              <a:off x="3389300" y="2825675"/>
              <a:ext cx="59375" cy="35950"/>
            </a:xfrm>
            <a:custGeom>
              <a:rect b="b" l="l" r="r" t="t"/>
              <a:pathLst>
                <a:path extrusionOk="0" h="1438" w="2375">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5" name="Google Shape;775;p40"/>
            <p:cNvSpPr/>
            <p:nvPr/>
          </p:nvSpPr>
          <p:spPr>
            <a:xfrm>
              <a:off x="3907700" y="3060175"/>
              <a:ext cx="39675" cy="28850"/>
            </a:xfrm>
            <a:custGeom>
              <a:rect b="b" l="l" r="r" t="t"/>
              <a:pathLst>
                <a:path extrusionOk="0" h="1154" w="1587">
                  <a:moveTo>
                    <a:pt x="1587" y="24"/>
                  </a:moveTo>
                  <a:lnTo>
                    <a:pt x="275" y="1"/>
                  </a:lnTo>
                  <a:lnTo>
                    <a:pt x="1" y="1028"/>
                  </a:lnTo>
                  <a:lnTo>
                    <a:pt x="149" y="1153"/>
                  </a:lnTo>
                  <a:lnTo>
                    <a:pt x="423" y="1119"/>
                  </a:lnTo>
                  <a:lnTo>
                    <a:pt x="1587" y="111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6" name="Google Shape;776;p40"/>
            <p:cNvSpPr/>
            <p:nvPr/>
          </p:nvSpPr>
          <p:spPr>
            <a:xfrm>
              <a:off x="4094300" y="2162625"/>
              <a:ext cx="123275" cy="157225"/>
            </a:xfrm>
            <a:custGeom>
              <a:rect b="b" l="l" r="r" t="t"/>
              <a:pathLst>
                <a:path extrusionOk="0" h="6289" w="4931">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7" name="Google Shape;777;p40"/>
            <p:cNvSpPr/>
            <p:nvPr/>
          </p:nvSpPr>
          <p:spPr>
            <a:xfrm>
              <a:off x="2778475" y="1342375"/>
              <a:ext cx="794300" cy="424550"/>
            </a:xfrm>
            <a:custGeom>
              <a:rect b="b" l="l" r="r" t="t"/>
              <a:pathLst>
                <a:path extrusionOk="0" h="16982" w="31772">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8" name="Google Shape;778;p40"/>
            <p:cNvSpPr/>
            <p:nvPr/>
          </p:nvSpPr>
          <p:spPr>
            <a:xfrm>
              <a:off x="1890025" y="2707825"/>
              <a:ext cx="82475" cy="92750"/>
            </a:xfrm>
            <a:custGeom>
              <a:rect b="b" l="l" r="r" t="t"/>
              <a:pathLst>
                <a:path extrusionOk="0" h="3710" w="3299">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9" name="Google Shape;779;p40"/>
            <p:cNvSpPr/>
            <p:nvPr/>
          </p:nvSpPr>
          <p:spPr>
            <a:xfrm>
              <a:off x="2492600" y="2922100"/>
              <a:ext cx="95875" cy="161225"/>
            </a:xfrm>
            <a:custGeom>
              <a:rect b="b" l="l" r="r" t="t"/>
              <a:pathLst>
                <a:path extrusionOk="0" h="6449" w="3835">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0" name="Google Shape;780;p40"/>
            <p:cNvSpPr/>
            <p:nvPr/>
          </p:nvSpPr>
          <p:spPr>
            <a:xfrm>
              <a:off x="1947100" y="2748925"/>
              <a:ext cx="124400" cy="68775"/>
            </a:xfrm>
            <a:custGeom>
              <a:rect b="b" l="l" r="r" t="t"/>
              <a:pathLst>
                <a:path extrusionOk="0" h="2751" w="4976">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1" name="Google Shape;781;p40"/>
            <p:cNvSpPr/>
            <p:nvPr/>
          </p:nvSpPr>
          <p:spPr>
            <a:xfrm>
              <a:off x="3966475" y="2059325"/>
              <a:ext cx="102725" cy="88475"/>
            </a:xfrm>
            <a:custGeom>
              <a:rect b="b" l="l" r="r" t="t"/>
              <a:pathLst>
                <a:path extrusionOk="0" h="3539" w="4109">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2" name="Google Shape;782;p40"/>
            <p:cNvSpPr/>
            <p:nvPr/>
          </p:nvSpPr>
          <p:spPr>
            <a:xfrm>
              <a:off x="2251225" y="2660475"/>
              <a:ext cx="58225" cy="42525"/>
            </a:xfrm>
            <a:custGeom>
              <a:rect b="b" l="l" r="r" t="t"/>
              <a:pathLst>
                <a:path extrusionOk="0" h="1701" w="2329">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3" name="Google Shape;783;p40"/>
            <p:cNvSpPr/>
            <p:nvPr/>
          </p:nvSpPr>
          <p:spPr>
            <a:xfrm>
              <a:off x="4009275" y="2012550"/>
              <a:ext cx="113000" cy="63350"/>
            </a:xfrm>
            <a:custGeom>
              <a:rect b="b" l="l" r="r" t="t"/>
              <a:pathLst>
                <a:path extrusionOk="0" h="2534" w="452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4" name="Google Shape;784;p40"/>
            <p:cNvSpPr/>
            <p:nvPr/>
          </p:nvSpPr>
          <p:spPr>
            <a:xfrm>
              <a:off x="5628375" y="2987725"/>
              <a:ext cx="917850" cy="359500"/>
            </a:xfrm>
            <a:custGeom>
              <a:rect b="b" l="l" r="r" t="t"/>
              <a:pathLst>
                <a:path extrusionOk="0" h="14380" w="36714">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5" name="Google Shape;785;p40"/>
            <p:cNvSpPr/>
            <p:nvPr/>
          </p:nvSpPr>
          <p:spPr>
            <a:xfrm>
              <a:off x="5054350" y="2306700"/>
              <a:ext cx="552950" cy="624825"/>
            </a:xfrm>
            <a:custGeom>
              <a:rect b="b" l="l" r="r" t="t"/>
              <a:pathLst>
                <a:path extrusionOk="0" h="24993" w="22118">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6" name="Google Shape;786;p40"/>
            <p:cNvSpPr/>
            <p:nvPr/>
          </p:nvSpPr>
          <p:spPr>
            <a:xfrm>
              <a:off x="3550225" y="1870750"/>
              <a:ext cx="68775" cy="74775"/>
            </a:xfrm>
            <a:custGeom>
              <a:rect b="b" l="l" r="r" t="t"/>
              <a:pathLst>
                <a:path extrusionOk="0" h="2991" w="2751">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7" name="Google Shape;787;p40"/>
            <p:cNvSpPr/>
            <p:nvPr/>
          </p:nvSpPr>
          <p:spPr>
            <a:xfrm>
              <a:off x="4538525" y="2209700"/>
              <a:ext cx="412575" cy="333525"/>
            </a:xfrm>
            <a:custGeom>
              <a:rect b="b" l="l" r="r" t="t"/>
              <a:pathLst>
                <a:path extrusionOk="0" h="13341" w="16503">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8" name="Google Shape;788;p40"/>
            <p:cNvSpPr/>
            <p:nvPr/>
          </p:nvSpPr>
          <p:spPr>
            <a:xfrm>
              <a:off x="4458925" y="2262750"/>
              <a:ext cx="197150" cy="189200"/>
            </a:xfrm>
            <a:custGeom>
              <a:rect b="b" l="l" r="r" t="t"/>
              <a:pathLst>
                <a:path extrusionOk="0" h="7568" w="7886">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9" name="Google Shape;789;p40"/>
            <p:cNvSpPr/>
            <p:nvPr/>
          </p:nvSpPr>
          <p:spPr>
            <a:xfrm>
              <a:off x="3353350" y="1635650"/>
              <a:ext cx="161225" cy="60525"/>
            </a:xfrm>
            <a:custGeom>
              <a:rect b="b" l="l" r="r" t="t"/>
              <a:pathLst>
                <a:path extrusionOk="0" h="2421" w="6449">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90" name="Google Shape;790;p40"/>
            <p:cNvSpPr/>
            <p:nvPr/>
          </p:nvSpPr>
          <p:spPr>
            <a:xfrm>
              <a:off x="4377875" y="2357200"/>
              <a:ext cx="26000" cy="85600"/>
            </a:xfrm>
            <a:custGeom>
              <a:rect b="b" l="l" r="r" t="t"/>
              <a:pathLst>
                <a:path extrusionOk="0" h="3424" w="104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91" name="Google Shape;791;p40"/>
            <p:cNvSpPr/>
            <p:nvPr/>
          </p:nvSpPr>
          <p:spPr>
            <a:xfrm>
              <a:off x="3842650" y="2045925"/>
              <a:ext cx="219725" cy="234550"/>
            </a:xfrm>
            <a:custGeom>
              <a:rect b="b" l="l" r="r" t="t"/>
              <a:pathLst>
                <a:path extrusionOk="0" h="9382" w="8789">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92" name="Google Shape;792;p40"/>
            <p:cNvSpPr/>
            <p:nvPr/>
          </p:nvSpPr>
          <p:spPr>
            <a:xfrm>
              <a:off x="2174750" y="2691850"/>
              <a:ext cx="41400" cy="18575"/>
            </a:xfrm>
            <a:custGeom>
              <a:rect b="b" l="l" r="r" t="t"/>
              <a:pathLst>
                <a:path extrusionOk="0" h="743" w="1656">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93" name="Google Shape;793;p40"/>
            <p:cNvSpPr/>
            <p:nvPr/>
          </p:nvSpPr>
          <p:spPr>
            <a:xfrm>
              <a:off x="4394425" y="2355200"/>
              <a:ext cx="75350" cy="94450"/>
            </a:xfrm>
            <a:custGeom>
              <a:rect b="b" l="l" r="r" t="t"/>
              <a:pathLst>
                <a:path extrusionOk="0" h="3778" w="3014">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94" name="Google Shape;794;p40"/>
            <p:cNvSpPr/>
            <p:nvPr/>
          </p:nvSpPr>
          <p:spPr>
            <a:xfrm>
              <a:off x="6182725" y="2080450"/>
              <a:ext cx="189475" cy="327850"/>
            </a:xfrm>
            <a:custGeom>
              <a:rect b="b" l="l" r="r" t="t"/>
              <a:pathLst>
                <a:path extrusionOk="0" h="13114" w="7579">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95" name="Google Shape;795;p40"/>
            <p:cNvSpPr/>
            <p:nvPr/>
          </p:nvSpPr>
          <p:spPr>
            <a:xfrm>
              <a:off x="4538525" y="1865050"/>
              <a:ext cx="710700" cy="323275"/>
            </a:xfrm>
            <a:custGeom>
              <a:rect b="b" l="l" r="r" t="t"/>
              <a:pathLst>
                <a:path extrusionOk="0" h="12931" w="28428">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96" name="Google Shape;796;p40"/>
            <p:cNvSpPr/>
            <p:nvPr/>
          </p:nvSpPr>
          <p:spPr>
            <a:xfrm>
              <a:off x="4400700" y="2987150"/>
              <a:ext cx="158675" cy="231125"/>
            </a:xfrm>
            <a:custGeom>
              <a:rect b="b" l="l" r="r" t="t"/>
              <a:pathLst>
                <a:path extrusionOk="0" h="9245" w="6347">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97" name="Google Shape;797;p40"/>
            <p:cNvSpPr/>
            <p:nvPr/>
          </p:nvSpPr>
          <p:spPr>
            <a:xfrm>
              <a:off x="5005550" y="2130100"/>
              <a:ext cx="179775" cy="89325"/>
            </a:xfrm>
            <a:custGeom>
              <a:rect b="b" l="l" r="r" t="t"/>
              <a:pathLst>
                <a:path extrusionOk="0" h="3573" w="7191">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98" name="Google Shape;798;p40"/>
            <p:cNvSpPr/>
            <p:nvPr/>
          </p:nvSpPr>
          <p:spPr>
            <a:xfrm>
              <a:off x="5756200" y="2781725"/>
              <a:ext cx="105000" cy="92475"/>
            </a:xfrm>
            <a:custGeom>
              <a:rect b="b" l="l" r="r" t="t"/>
              <a:pathLst>
                <a:path extrusionOk="0" h="3699" w="420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99" name="Google Shape;799;p40"/>
            <p:cNvSpPr/>
            <p:nvPr/>
          </p:nvSpPr>
          <p:spPr>
            <a:xfrm>
              <a:off x="6077175" y="2234525"/>
              <a:ext cx="84175" cy="97575"/>
            </a:xfrm>
            <a:custGeom>
              <a:rect b="b" l="l" r="r" t="t"/>
              <a:pathLst>
                <a:path extrusionOk="0" h="3903" w="3367">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00" name="Google Shape;800;p40"/>
            <p:cNvSpPr/>
            <p:nvPr/>
          </p:nvSpPr>
          <p:spPr>
            <a:xfrm>
              <a:off x="4620100" y="2429950"/>
              <a:ext cx="37125" cy="35125"/>
            </a:xfrm>
            <a:custGeom>
              <a:rect b="b" l="l" r="r" t="t"/>
              <a:pathLst>
                <a:path extrusionOk="0" h="1405" w="1485">
                  <a:moveTo>
                    <a:pt x="982" y="80"/>
                  </a:moveTo>
                  <a:lnTo>
                    <a:pt x="457" y="0"/>
                  </a:lnTo>
                  <a:lnTo>
                    <a:pt x="1" y="879"/>
                  </a:lnTo>
                  <a:lnTo>
                    <a:pt x="697" y="959"/>
                  </a:lnTo>
                  <a:lnTo>
                    <a:pt x="937" y="1404"/>
                  </a:lnTo>
                  <a:lnTo>
                    <a:pt x="1485" y="1370"/>
                  </a:lnTo>
                  <a:lnTo>
                    <a:pt x="1142" y="685"/>
                  </a:lnTo>
                  <a:lnTo>
                    <a:pt x="1176" y="48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01" name="Google Shape;801;p40"/>
            <p:cNvSpPr/>
            <p:nvPr/>
          </p:nvSpPr>
          <p:spPr>
            <a:xfrm>
              <a:off x="5691150" y="2602275"/>
              <a:ext cx="164075" cy="194600"/>
            </a:xfrm>
            <a:custGeom>
              <a:rect b="b" l="l" r="r" t="t"/>
              <a:pathLst>
                <a:path extrusionOk="0" h="7784" w="6563">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02" name="Google Shape;802;p40"/>
            <p:cNvSpPr/>
            <p:nvPr/>
          </p:nvSpPr>
          <p:spPr>
            <a:xfrm>
              <a:off x="4390150" y="2326375"/>
              <a:ext cx="25125" cy="35125"/>
            </a:xfrm>
            <a:custGeom>
              <a:rect b="b" l="l" r="r" t="t"/>
              <a:pathLst>
                <a:path extrusionOk="0" h="1405" w="1005">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03" name="Google Shape;803;p40"/>
            <p:cNvSpPr/>
            <p:nvPr/>
          </p:nvSpPr>
          <p:spPr>
            <a:xfrm>
              <a:off x="3492575" y="2918100"/>
              <a:ext cx="77925" cy="95325"/>
            </a:xfrm>
            <a:custGeom>
              <a:rect b="b" l="l" r="r" t="t"/>
              <a:pathLst>
                <a:path extrusionOk="0" h="3813" w="3117">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04" name="Google Shape;804;p40"/>
            <p:cNvSpPr/>
            <p:nvPr/>
          </p:nvSpPr>
          <p:spPr>
            <a:xfrm>
              <a:off x="3902575" y="2360625"/>
              <a:ext cx="311000" cy="307300"/>
            </a:xfrm>
            <a:custGeom>
              <a:rect b="b" l="l" r="r" t="t"/>
              <a:pathLst>
                <a:path extrusionOk="0" h="12292" w="1244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05" name="Google Shape;805;p40"/>
            <p:cNvSpPr/>
            <p:nvPr/>
          </p:nvSpPr>
          <p:spPr>
            <a:xfrm>
              <a:off x="5313675" y="2889275"/>
              <a:ext cx="42550" cy="87625"/>
            </a:xfrm>
            <a:custGeom>
              <a:rect b="b" l="l" r="r" t="t"/>
              <a:pathLst>
                <a:path extrusionOk="0" h="3505" w="1702">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06" name="Google Shape;806;p40"/>
            <p:cNvSpPr/>
            <p:nvPr/>
          </p:nvSpPr>
          <p:spPr>
            <a:xfrm>
              <a:off x="4240950" y="3762025"/>
              <a:ext cx="45950" cy="45400"/>
            </a:xfrm>
            <a:custGeom>
              <a:rect b="b" l="l" r="r" t="t"/>
              <a:pathLst>
                <a:path extrusionOk="0" h="1816" w="1838">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07" name="Google Shape;807;p40"/>
            <p:cNvSpPr/>
            <p:nvPr/>
          </p:nvSpPr>
          <p:spPr>
            <a:xfrm>
              <a:off x="4070900" y="1843925"/>
              <a:ext cx="94750" cy="52825"/>
            </a:xfrm>
            <a:custGeom>
              <a:rect b="b" l="l" r="r" t="t"/>
              <a:pathLst>
                <a:path extrusionOk="0" h="2113" w="379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08" name="Google Shape;808;p40"/>
            <p:cNvSpPr/>
            <p:nvPr/>
          </p:nvSpPr>
          <p:spPr>
            <a:xfrm>
              <a:off x="3820400" y="1979175"/>
              <a:ext cx="9725" cy="15125"/>
            </a:xfrm>
            <a:custGeom>
              <a:rect b="b" l="l" r="r" t="t"/>
              <a:pathLst>
                <a:path extrusionOk="0" h="605" w="389">
                  <a:moveTo>
                    <a:pt x="366" y="594"/>
                  </a:moveTo>
                  <a:lnTo>
                    <a:pt x="389" y="206"/>
                  </a:lnTo>
                  <a:lnTo>
                    <a:pt x="252" y="0"/>
                  </a:lnTo>
                  <a:lnTo>
                    <a:pt x="58" y="34"/>
                  </a:lnTo>
                  <a:lnTo>
                    <a:pt x="1" y="536"/>
                  </a:lnTo>
                  <a:lnTo>
                    <a:pt x="160" y="60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09" name="Google Shape;809;p40"/>
            <p:cNvSpPr/>
            <p:nvPr/>
          </p:nvSpPr>
          <p:spPr>
            <a:xfrm>
              <a:off x="4068900" y="1810550"/>
              <a:ext cx="119275" cy="49950"/>
            </a:xfrm>
            <a:custGeom>
              <a:rect b="b" l="l" r="r" t="t"/>
              <a:pathLst>
                <a:path extrusionOk="0" h="1998" w="4771">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10" name="Google Shape;810;p40"/>
            <p:cNvSpPr/>
            <p:nvPr/>
          </p:nvSpPr>
          <p:spPr>
            <a:xfrm>
              <a:off x="3387025" y="2300700"/>
              <a:ext cx="313000" cy="325550"/>
            </a:xfrm>
            <a:custGeom>
              <a:rect b="b" l="l" r="r" t="t"/>
              <a:pathLst>
                <a:path extrusionOk="0" h="13022" w="1252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11" name="Google Shape;811;p40"/>
            <p:cNvSpPr/>
            <p:nvPr/>
          </p:nvSpPr>
          <p:spPr>
            <a:xfrm>
              <a:off x="4189875" y="2015975"/>
              <a:ext cx="65925" cy="65925"/>
            </a:xfrm>
            <a:custGeom>
              <a:rect b="b" l="l" r="r" t="t"/>
              <a:pathLst>
                <a:path extrusionOk="0" h="2637" w="2637">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12" name="Google Shape;812;p40"/>
            <p:cNvSpPr/>
            <p:nvPr/>
          </p:nvSpPr>
          <p:spPr>
            <a:xfrm>
              <a:off x="4569600" y="3385425"/>
              <a:ext cx="153250" cy="307875"/>
            </a:xfrm>
            <a:custGeom>
              <a:rect b="b" l="l" r="r" t="t"/>
              <a:pathLst>
                <a:path extrusionOk="0" h="12315" w="613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13" name="Google Shape;813;p40"/>
            <p:cNvSpPr/>
            <p:nvPr/>
          </p:nvSpPr>
          <p:spPr>
            <a:xfrm>
              <a:off x="1486900" y="2369750"/>
              <a:ext cx="529250" cy="412575"/>
            </a:xfrm>
            <a:custGeom>
              <a:rect b="b" l="l" r="r" t="t"/>
              <a:pathLst>
                <a:path extrusionOk="0" h="16503" w="2117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14" name="Google Shape;814;p40"/>
            <p:cNvSpPr/>
            <p:nvPr/>
          </p:nvSpPr>
          <p:spPr>
            <a:xfrm>
              <a:off x="4096575" y="2151500"/>
              <a:ext cx="45950" cy="32825"/>
            </a:xfrm>
            <a:custGeom>
              <a:rect b="b" l="l" r="r" t="t"/>
              <a:pathLst>
                <a:path extrusionOk="0" h="1313" w="1838">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15" name="Google Shape;815;p40"/>
            <p:cNvSpPr/>
            <p:nvPr/>
          </p:nvSpPr>
          <p:spPr>
            <a:xfrm>
              <a:off x="3479450" y="2545500"/>
              <a:ext cx="326425" cy="337525"/>
            </a:xfrm>
            <a:custGeom>
              <a:rect b="b" l="l" r="r" t="t"/>
              <a:pathLst>
                <a:path extrusionOk="0" h="13501" w="13057">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16" name="Google Shape;816;p40"/>
            <p:cNvSpPr/>
            <p:nvPr/>
          </p:nvSpPr>
          <p:spPr>
            <a:xfrm>
              <a:off x="5533650" y="2469325"/>
              <a:ext cx="174925" cy="417425"/>
            </a:xfrm>
            <a:custGeom>
              <a:rect b="b" l="l" r="r" t="t"/>
              <a:pathLst>
                <a:path extrusionOk="0" h="16697" w="6997">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17" name="Google Shape;817;p40"/>
            <p:cNvSpPr/>
            <p:nvPr/>
          </p:nvSpPr>
          <p:spPr>
            <a:xfrm>
              <a:off x="4057775" y="2124950"/>
              <a:ext cx="33400" cy="36275"/>
            </a:xfrm>
            <a:custGeom>
              <a:rect b="b" l="l" r="r" t="t"/>
              <a:pathLst>
                <a:path extrusionOk="0" h="1451" w="1336">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18" name="Google Shape;818;p40"/>
            <p:cNvSpPr/>
            <p:nvPr/>
          </p:nvSpPr>
          <p:spPr>
            <a:xfrm>
              <a:off x="5255200" y="1937225"/>
              <a:ext cx="593450" cy="230275"/>
            </a:xfrm>
            <a:custGeom>
              <a:rect b="b" l="l" r="r" t="t"/>
              <a:pathLst>
                <a:path extrusionOk="0" h="9211" w="23738">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19" name="Google Shape;819;p40"/>
            <p:cNvSpPr/>
            <p:nvPr/>
          </p:nvSpPr>
          <p:spPr>
            <a:xfrm>
              <a:off x="4320550" y="3346350"/>
              <a:ext cx="210275" cy="372625"/>
            </a:xfrm>
            <a:custGeom>
              <a:rect b="b" l="l" r="r" t="t"/>
              <a:pathLst>
                <a:path extrusionOk="0" h="14905" w="8411">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20" name="Google Shape;820;p40"/>
            <p:cNvSpPr/>
            <p:nvPr/>
          </p:nvSpPr>
          <p:spPr>
            <a:xfrm>
              <a:off x="3386175" y="2490425"/>
              <a:ext cx="239400" cy="290175"/>
            </a:xfrm>
            <a:custGeom>
              <a:rect b="b" l="l" r="r" t="t"/>
              <a:pathLst>
                <a:path extrusionOk="0" h="11607" w="9576">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21" name="Google Shape;821;p40"/>
            <p:cNvSpPr/>
            <p:nvPr/>
          </p:nvSpPr>
          <p:spPr>
            <a:xfrm>
              <a:off x="4371050" y="3321525"/>
              <a:ext cx="59350" cy="172050"/>
            </a:xfrm>
            <a:custGeom>
              <a:rect b="b" l="l" r="r" t="t"/>
              <a:pathLst>
                <a:path extrusionOk="0" h="6882" w="2374">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22" name="Google Shape;822;p40"/>
            <p:cNvSpPr/>
            <p:nvPr/>
          </p:nvSpPr>
          <p:spPr>
            <a:xfrm>
              <a:off x="5723100" y="2954900"/>
              <a:ext cx="383475" cy="139550"/>
            </a:xfrm>
            <a:custGeom>
              <a:rect b="b" l="l" r="r" t="t"/>
              <a:pathLst>
                <a:path extrusionOk="0" h="5582" w="15339">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23" name="Google Shape;823;p40"/>
            <p:cNvSpPr/>
            <p:nvPr/>
          </p:nvSpPr>
          <p:spPr>
            <a:xfrm>
              <a:off x="3953650" y="3496700"/>
              <a:ext cx="263350" cy="274775"/>
            </a:xfrm>
            <a:custGeom>
              <a:rect b="b" l="l" r="r" t="t"/>
              <a:pathLst>
                <a:path extrusionOk="0" h="10991" w="10534">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24" name="Google Shape;824;p40"/>
            <p:cNvSpPr/>
            <p:nvPr/>
          </p:nvSpPr>
          <p:spPr>
            <a:xfrm>
              <a:off x="3727100" y="2579450"/>
              <a:ext cx="307025" cy="268200"/>
            </a:xfrm>
            <a:custGeom>
              <a:rect b="b" l="l" r="r" t="t"/>
              <a:pathLst>
                <a:path extrusionOk="0" h="10728" w="12281">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25" name="Google Shape;825;p40"/>
            <p:cNvSpPr/>
            <p:nvPr/>
          </p:nvSpPr>
          <p:spPr>
            <a:xfrm>
              <a:off x="3775325" y="2797425"/>
              <a:ext cx="236250" cy="218550"/>
            </a:xfrm>
            <a:custGeom>
              <a:rect b="b" l="l" r="r" t="t"/>
              <a:pathLst>
                <a:path extrusionOk="0" h="8742" w="945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26" name="Google Shape;826;p40"/>
            <p:cNvSpPr/>
            <p:nvPr/>
          </p:nvSpPr>
          <p:spPr>
            <a:xfrm>
              <a:off x="1977050" y="2771450"/>
              <a:ext cx="94450" cy="97325"/>
            </a:xfrm>
            <a:custGeom>
              <a:rect b="b" l="l" r="r" t="t"/>
              <a:pathLst>
                <a:path extrusionOk="0" h="3893" w="3778">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27" name="Google Shape;827;p40"/>
            <p:cNvSpPr/>
            <p:nvPr/>
          </p:nvSpPr>
          <p:spPr>
            <a:xfrm>
              <a:off x="3778450" y="1905550"/>
              <a:ext cx="63375" cy="58800"/>
            </a:xfrm>
            <a:custGeom>
              <a:rect b="b" l="l" r="r" t="t"/>
              <a:pathLst>
                <a:path extrusionOk="0" h="2352" w="2535">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28" name="Google Shape;828;p40"/>
            <p:cNvSpPr/>
            <p:nvPr/>
          </p:nvSpPr>
          <p:spPr>
            <a:xfrm>
              <a:off x="3799850" y="1383450"/>
              <a:ext cx="372075" cy="424550"/>
            </a:xfrm>
            <a:custGeom>
              <a:rect b="b" l="l" r="r" t="t"/>
              <a:pathLst>
                <a:path extrusionOk="0" h="16982" w="14883">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29" name="Google Shape;829;p40"/>
            <p:cNvSpPr/>
            <p:nvPr/>
          </p:nvSpPr>
          <p:spPr>
            <a:xfrm>
              <a:off x="5268050" y="2421950"/>
              <a:ext cx="165500" cy="91050"/>
            </a:xfrm>
            <a:custGeom>
              <a:rect b="b" l="l" r="r" t="t"/>
              <a:pathLst>
                <a:path extrusionOk="0" h="3642" w="662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30" name="Google Shape;830;p40"/>
            <p:cNvSpPr/>
            <p:nvPr/>
          </p:nvSpPr>
          <p:spPr>
            <a:xfrm>
              <a:off x="6693125" y="3893550"/>
              <a:ext cx="362375" cy="274500"/>
            </a:xfrm>
            <a:custGeom>
              <a:rect b="b" l="l" r="r" t="t"/>
              <a:pathLst>
                <a:path extrusionOk="0" h="10980" w="14495">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31" name="Google Shape;831;p40"/>
            <p:cNvSpPr/>
            <p:nvPr/>
          </p:nvSpPr>
          <p:spPr>
            <a:xfrm>
              <a:off x="4746775" y="2513250"/>
              <a:ext cx="147250" cy="221150"/>
            </a:xfrm>
            <a:custGeom>
              <a:rect b="b" l="l" r="r" t="t"/>
              <a:pathLst>
                <a:path extrusionOk="0" h="8846" w="589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32" name="Google Shape;832;p40"/>
            <p:cNvSpPr/>
            <p:nvPr/>
          </p:nvSpPr>
          <p:spPr>
            <a:xfrm>
              <a:off x="4893150" y="2268750"/>
              <a:ext cx="296175" cy="305875"/>
            </a:xfrm>
            <a:custGeom>
              <a:rect b="b" l="l" r="r" t="t"/>
              <a:pathLst>
                <a:path extrusionOk="0" h="12235" w="11847">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33" name="Google Shape;833;p40"/>
            <p:cNvSpPr/>
            <p:nvPr/>
          </p:nvSpPr>
          <p:spPr>
            <a:xfrm>
              <a:off x="2063775" y="2894125"/>
              <a:ext cx="114150" cy="54250"/>
            </a:xfrm>
            <a:custGeom>
              <a:rect b="b" l="l" r="r" t="t"/>
              <a:pathLst>
                <a:path extrusionOk="0" h="2170" w="4566">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34" name="Google Shape;834;p40"/>
            <p:cNvSpPr/>
            <p:nvPr/>
          </p:nvSpPr>
          <p:spPr>
            <a:xfrm>
              <a:off x="2091450" y="3113250"/>
              <a:ext cx="264225" cy="415150"/>
            </a:xfrm>
            <a:custGeom>
              <a:rect b="b" l="l" r="r" t="t"/>
              <a:pathLst>
                <a:path extrusionOk="0" h="16606" w="10569">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35" name="Google Shape;835;p40"/>
            <p:cNvSpPr/>
            <p:nvPr/>
          </p:nvSpPr>
          <p:spPr>
            <a:xfrm>
              <a:off x="6061750" y="2692150"/>
              <a:ext cx="189200" cy="293600"/>
            </a:xfrm>
            <a:custGeom>
              <a:rect b="b" l="l" r="r" t="t"/>
              <a:pathLst>
                <a:path extrusionOk="0" h="11744" w="7568">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36" name="Google Shape;836;p40"/>
            <p:cNvSpPr/>
            <p:nvPr/>
          </p:nvSpPr>
          <p:spPr>
            <a:xfrm>
              <a:off x="6537350" y="3168875"/>
              <a:ext cx="304175" cy="184900"/>
            </a:xfrm>
            <a:custGeom>
              <a:rect b="b" l="l" r="r" t="t"/>
              <a:pathLst>
                <a:path extrusionOk="0" h="7396" w="12167">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37" name="Google Shape;837;p40"/>
            <p:cNvSpPr/>
            <p:nvPr/>
          </p:nvSpPr>
          <p:spPr>
            <a:xfrm>
              <a:off x="3959925" y="1876450"/>
              <a:ext cx="177200" cy="127000"/>
            </a:xfrm>
            <a:custGeom>
              <a:rect b="b" l="l" r="r" t="t"/>
              <a:pathLst>
                <a:path extrusionOk="0" h="5080" w="7088">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38" name="Google Shape;838;p40"/>
            <p:cNvSpPr/>
            <p:nvPr/>
          </p:nvSpPr>
          <p:spPr>
            <a:xfrm>
              <a:off x="6017825" y="2136950"/>
              <a:ext cx="90750" cy="119275"/>
            </a:xfrm>
            <a:custGeom>
              <a:rect b="b" l="l" r="r" t="t"/>
              <a:pathLst>
                <a:path extrusionOk="0" h="4771" w="363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39" name="Google Shape;839;p40"/>
            <p:cNvSpPr/>
            <p:nvPr/>
          </p:nvSpPr>
          <p:spPr>
            <a:xfrm>
              <a:off x="3544225" y="2152350"/>
              <a:ext cx="59950" cy="123275"/>
            </a:xfrm>
            <a:custGeom>
              <a:rect b="b" l="l" r="r" t="t"/>
              <a:pathLst>
                <a:path extrusionOk="0" h="4931" w="2398">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40" name="Google Shape;840;p40"/>
            <p:cNvSpPr/>
            <p:nvPr/>
          </p:nvSpPr>
          <p:spPr>
            <a:xfrm>
              <a:off x="2492025" y="3550900"/>
              <a:ext cx="169500" cy="186625"/>
            </a:xfrm>
            <a:custGeom>
              <a:rect b="b" l="l" r="r" t="t"/>
              <a:pathLst>
                <a:path extrusionOk="0" h="7465" w="678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41" name="Google Shape;841;p40"/>
            <p:cNvSpPr/>
            <p:nvPr/>
          </p:nvSpPr>
          <p:spPr>
            <a:xfrm>
              <a:off x="4390150" y="2374025"/>
              <a:ext cx="10875" cy="26850"/>
            </a:xfrm>
            <a:custGeom>
              <a:rect b="b" l="l" r="r" t="t"/>
              <a:pathLst>
                <a:path extrusionOk="0" h="1074" w="435">
                  <a:moveTo>
                    <a:pt x="377" y="126"/>
                  </a:moveTo>
                  <a:lnTo>
                    <a:pt x="92" y="1"/>
                  </a:lnTo>
                  <a:lnTo>
                    <a:pt x="1" y="617"/>
                  </a:lnTo>
                  <a:lnTo>
                    <a:pt x="195" y="720"/>
                  </a:lnTo>
                  <a:lnTo>
                    <a:pt x="24" y="834"/>
                  </a:lnTo>
                  <a:lnTo>
                    <a:pt x="12" y="1073"/>
                  </a:lnTo>
                  <a:lnTo>
                    <a:pt x="354" y="959"/>
                  </a:lnTo>
                  <a:lnTo>
                    <a:pt x="434" y="68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42" name="Google Shape;842;p40"/>
            <p:cNvSpPr/>
            <p:nvPr/>
          </p:nvSpPr>
          <p:spPr>
            <a:xfrm>
              <a:off x="4709975" y="2519525"/>
              <a:ext cx="17425" cy="35400"/>
            </a:xfrm>
            <a:custGeom>
              <a:rect b="b" l="l" r="r" t="t"/>
              <a:pathLst>
                <a:path extrusionOk="0" h="1416" w="697">
                  <a:moveTo>
                    <a:pt x="583" y="1359"/>
                  </a:moveTo>
                  <a:lnTo>
                    <a:pt x="697" y="811"/>
                  </a:lnTo>
                  <a:lnTo>
                    <a:pt x="628" y="286"/>
                  </a:lnTo>
                  <a:lnTo>
                    <a:pt x="355" y="1"/>
                  </a:lnTo>
                  <a:lnTo>
                    <a:pt x="149" y="103"/>
                  </a:lnTo>
                  <a:lnTo>
                    <a:pt x="1" y="571"/>
                  </a:lnTo>
                  <a:lnTo>
                    <a:pt x="115" y="1245"/>
                  </a:lnTo>
                  <a:lnTo>
                    <a:pt x="366" y="141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43" name="Google Shape;843;p40"/>
            <p:cNvSpPr/>
            <p:nvPr/>
          </p:nvSpPr>
          <p:spPr>
            <a:xfrm>
              <a:off x="4082300" y="2021400"/>
              <a:ext cx="171225" cy="100150"/>
            </a:xfrm>
            <a:custGeom>
              <a:rect b="b" l="l" r="r" t="t"/>
              <a:pathLst>
                <a:path extrusionOk="0" h="4006" w="6849">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44" name="Google Shape;844;p40"/>
            <p:cNvSpPr/>
            <p:nvPr/>
          </p:nvSpPr>
          <p:spPr>
            <a:xfrm>
              <a:off x="4052075" y="1374325"/>
              <a:ext cx="2474475" cy="802875"/>
            </a:xfrm>
            <a:custGeom>
              <a:rect b="b" l="l" r="r" t="t"/>
              <a:pathLst>
                <a:path extrusionOk="0" h="32115" w="98979">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45" name="Google Shape;845;p40"/>
            <p:cNvSpPr/>
            <p:nvPr/>
          </p:nvSpPr>
          <p:spPr>
            <a:xfrm>
              <a:off x="4302575" y="3138075"/>
              <a:ext cx="36525" cy="40250"/>
            </a:xfrm>
            <a:custGeom>
              <a:rect b="b" l="l" r="r" t="t"/>
              <a:pathLst>
                <a:path extrusionOk="0" h="1610" w="1461">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46" name="Google Shape;846;p40"/>
            <p:cNvSpPr/>
            <p:nvPr/>
          </p:nvSpPr>
          <p:spPr>
            <a:xfrm>
              <a:off x="3386175" y="2484725"/>
              <a:ext cx="167200" cy="151225"/>
            </a:xfrm>
            <a:custGeom>
              <a:rect b="b" l="l" r="r" t="t"/>
              <a:pathLst>
                <a:path extrusionOk="0" h="6049" w="6688">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47" name="Google Shape;847;p40"/>
            <p:cNvSpPr/>
            <p:nvPr/>
          </p:nvSpPr>
          <p:spPr>
            <a:xfrm>
              <a:off x="4391300" y="2382575"/>
              <a:ext cx="421975" cy="358950"/>
            </a:xfrm>
            <a:custGeom>
              <a:rect b="b" l="l" r="r" t="t"/>
              <a:pathLst>
                <a:path extrusionOk="0" h="14358" w="16879">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48" name="Google Shape;848;p40"/>
            <p:cNvSpPr/>
            <p:nvPr/>
          </p:nvSpPr>
          <p:spPr>
            <a:xfrm>
              <a:off x="4157925" y="2613100"/>
              <a:ext cx="321850" cy="303325"/>
            </a:xfrm>
            <a:custGeom>
              <a:rect b="b" l="l" r="r" t="t"/>
              <a:pathLst>
                <a:path extrusionOk="0" h="12133" w="12874">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49" name="Google Shape;849;p40"/>
            <p:cNvSpPr/>
            <p:nvPr/>
          </p:nvSpPr>
          <p:spPr>
            <a:xfrm>
              <a:off x="4198425" y="2834225"/>
              <a:ext cx="229425" cy="198300"/>
            </a:xfrm>
            <a:custGeom>
              <a:rect b="b" l="l" r="r" t="t"/>
              <a:pathLst>
                <a:path extrusionOk="0" h="7932" w="9177">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50" name="Google Shape;850;p40"/>
            <p:cNvSpPr/>
            <p:nvPr/>
          </p:nvSpPr>
          <p:spPr>
            <a:xfrm>
              <a:off x="3371325" y="2735800"/>
              <a:ext cx="121850" cy="96450"/>
            </a:xfrm>
            <a:custGeom>
              <a:rect b="b" l="l" r="r" t="t"/>
              <a:pathLst>
                <a:path extrusionOk="0" h="3858" w="4874">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51" name="Google Shape;851;p40"/>
            <p:cNvSpPr/>
            <p:nvPr/>
          </p:nvSpPr>
          <p:spPr>
            <a:xfrm>
              <a:off x="3456650" y="2884150"/>
              <a:ext cx="60500" cy="74200"/>
            </a:xfrm>
            <a:custGeom>
              <a:rect b="b" l="l" r="r" t="t"/>
              <a:pathLst>
                <a:path extrusionOk="0" h="2968" w="242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52" name="Google Shape;852;p40"/>
            <p:cNvSpPr/>
            <p:nvPr/>
          </p:nvSpPr>
          <p:spPr>
            <a:xfrm>
              <a:off x="1930550" y="2784875"/>
              <a:ext cx="47375" cy="28825"/>
            </a:xfrm>
            <a:custGeom>
              <a:rect b="b" l="l" r="r" t="t"/>
              <a:pathLst>
                <a:path extrusionOk="0" h="1153" w="1895">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53" name="Google Shape;853;p40"/>
            <p:cNvSpPr/>
            <p:nvPr/>
          </p:nvSpPr>
          <p:spPr>
            <a:xfrm>
              <a:off x="4057500" y="2067050"/>
              <a:ext cx="81050" cy="86175"/>
            </a:xfrm>
            <a:custGeom>
              <a:rect b="b" l="l" r="r" t="t"/>
              <a:pathLst>
                <a:path extrusionOk="0" h="3447" w="3242">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54" name="Google Shape;854;p40"/>
            <p:cNvSpPr/>
            <p:nvPr/>
          </p:nvSpPr>
          <p:spPr>
            <a:xfrm>
              <a:off x="2559075" y="2975175"/>
              <a:ext cx="82750" cy="95875"/>
            </a:xfrm>
            <a:custGeom>
              <a:rect b="b" l="l" r="r" t="t"/>
              <a:pathLst>
                <a:path extrusionOk="0" h="3835" w="331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55" name="Google Shape;855;p40"/>
            <p:cNvSpPr/>
            <p:nvPr/>
          </p:nvSpPr>
          <p:spPr>
            <a:xfrm>
              <a:off x="4018125" y="1991425"/>
              <a:ext cx="98150" cy="40250"/>
            </a:xfrm>
            <a:custGeom>
              <a:rect b="b" l="l" r="r" t="t"/>
              <a:pathLst>
                <a:path extrusionOk="0" h="1610" w="3926">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56" name="Google Shape;856;p40"/>
            <p:cNvSpPr/>
            <p:nvPr/>
          </p:nvSpPr>
          <p:spPr>
            <a:xfrm>
              <a:off x="3965900" y="2051625"/>
              <a:ext cx="50525" cy="31125"/>
            </a:xfrm>
            <a:custGeom>
              <a:rect b="b" l="l" r="r" t="t"/>
              <a:pathLst>
                <a:path extrusionOk="0" h="1245" w="2021">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57" name="Google Shape;857;p40"/>
            <p:cNvSpPr/>
            <p:nvPr/>
          </p:nvSpPr>
          <p:spPr>
            <a:xfrm>
              <a:off x="3899725" y="1585450"/>
              <a:ext cx="181750" cy="280475"/>
            </a:xfrm>
            <a:custGeom>
              <a:rect b="b" l="l" r="r" t="t"/>
              <a:pathLst>
                <a:path extrusionOk="0" h="11219" w="727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58" name="Google Shape;858;p40"/>
            <p:cNvSpPr/>
            <p:nvPr/>
          </p:nvSpPr>
          <p:spPr>
            <a:xfrm>
              <a:off x="4317400" y="3694425"/>
              <a:ext cx="27125" cy="37100"/>
            </a:xfrm>
            <a:custGeom>
              <a:rect b="b" l="l" r="r" t="t"/>
              <a:pathLst>
                <a:path extrusionOk="0" h="1484" w="1085">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59" name="Google Shape;859;p40"/>
            <p:cNvSpPr/>
            <p:nvPr/>
          </p:nvSpPr>
          <p:spPr>
            <a:xfrm>
              <a:off x="4398425" y="2266175"/>
              <a:ext cx="115875" cy="113000"/>
            </a:xfrm>
            <a:custGeom>
              <a:rect b="b" l="l" r="r" t="t"/>
              <a:pathLst>
                <a:path extrusionOk="0" h="4520" w="4635">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60" name="Google Shape;860;p40"/>
            <p:cNvSpPr/>
            <p:nvPr/>
          </p:nvSpPr>
          <p:spPr>
            <a:xfrm>
              <a:off x="3990150" y="2580875"/>
              <a:ext cx="204875" cy="362650"/>
            </a:xfrm>
            <a:custGeom>
              <a:rect b="b" l="l" r="r" t="t"/>
              <a:pathLst>
                <a:path extrusionOk="0" h="14506" w="8195">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61" name="Google Shape;861;p40"/>
            <p:cNvSpPr/>
            <p:nvPr/>
          </p:nvSpPr>
          <p:spPr>
            <a:xfrm>
              <a:off x="3720250" y="2862175"/>
              <a:ext cx="38550" cy="115300"/>
            </a:xfrm>
            <a:custGeom>
              <a:rect b="b" l="l" r="r" t="t"/>
              <a:pathLst>
                <a:path extrusionOk="0" h="4612" w="1542">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62" name="Google Shape;862;p40"/>
            <p:cNvSpPr/>
            <p:nvPr/>
          </p:nvSpPr>
          <p:spPr>
            <a:xfrm>
              <a:off x="5643225" y="2649050"/>
              <a:ext cx="173475" cy="334125"/>
            </a:xfrm>
            <a:custGeom>
              <a:rect b="b" l="l" r="r" t="t"/>
              <a:pathLst>
                <a:path extrusionOk="0" h="13365" w="6939">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63" name="Google Shape;863;p40"/>
            <p:cNvSpPr/>
            <p:nvPr/>
          </p:nvSpPr>
          <p:spPr>
            <a:xfrm>
              <a:off x="4972475" y="2181450"/>
              <a:ext cx="151225" cy="96450"/>
            </a:xfrm>
            <a:custGeom>
              <a:rect b="b" l="l" r="r" t="t"/>
              <a:pathLst>
                <a:path extrusionOk="0" h="3858" w="6049">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64" name="Google Shape;864;p40"/>
            <p:cNvSpPr/>
            <p:nvPr/>
          </p:nvSpPr>
          <p:spPr>
            <a:xfrm>
              <a:off x="4682025" y="2141800"/>
              <a:ext cx="283625" cy="169775"/>
            </a:xfrm>
            <a:custGeom>
              <a:rect b="b" l="l" r="r" t="t"/>
              <a:pathLst>
                <a:path extrusionOk="0" h="6791" w="11345">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65" name="Google Shape;865;p40"/>
            <p:cNvSpPr/>
            <p:nvPr/>
          </p:nvSpPr>
          <p:spPr>
            <a:xfrm>
              <a:off x="6216675" y="3299850"/>
              <a:ext cx="48250" cy="25400"/>
            </a:xfrm>
            <a:custGeom>
              <a:rect b="b" l="l" r="r" t="t"/>
              <a:pathLst>
                <a:path extrusionOk="0" h="1016" w="193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66" name="Google Shape;866;p40"/>
            <p:cNvSpPr/>
            <p:nvPr/>
          </p:nvSpPr>
          <p:spPr>
            <a:xfrm>
              <a:off x="3864050" y="2263900"/>
              <a:ext cx="75925" cy="160375"/>
            </a:xfrm>
            <a:custGeom>
              <a:rect b="b" l="l" r="r" t="t"/>
              <a:pathLst>
                <a:path extrusionOk="0" h="6415" w="3037">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67" name="Google Shape;867;p40"/>
            <p:cNvSpPr/>
            <p:nvPr/>
          </p:nvSpPr>
          <p:spPr>
            <a:xfrm>
              <a:off x="4199275" y="2155475"/>
              <a:ext cx="360100" cy="143550"/>
            </a:xfrm>
            <a:custGeom>
              <a:rect b="b" l="l" r="r" t="t"/>
              <a:pathLst>
                <a:path extrusionOk="0" h="5742" w="14404">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68" name="Google Shape;868;p40"/>
            <p:cNvSpPr/>
            <p:nvPr/>
          </p:nvSpPr>
          <p:spPr>
            <a:xfrm>
              <a:off x="6070875" y="2538075"/>
              <a:ext cx="28850" cy="75625"/>
            </a:xfrm>
            <a:custGeom>
              <a:rect b="b" l="l" r="r" t="t"/>
              <a:pathLst>
                <a:path extrusionOk="0" h="3025" w="1154">
                  <a:moveTo>
                    <a:pt x="971" y="2283"/>
                  </a:moveTo>
                  <a:lnTo>
                    <a:pt x="1142" y="834"/>
                  </a:lnTo>
                  <a:lnTo>
                    <a:pt x="1154" y="274"/>
                  </a:lnTo>
                  <a:lnTo>
                    <a:pt x="743" y="1"/>
                  </a:lnTo>
                  <a:lnTo>
                    <a:pt x="275" y="685"/>
                  </a:lnTo>
                  <a:lnTo>
                    <a:pt x="1" y="1587"/>
                  </a:lnTo>
                  <a:lnTo>
                    <a:pt x="206" y="2260"/>
                  </a:lnTo>
                  <a:lnTo>
                    <a:pt x="777" y="302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69" name="Google Shape;869;p40"/>
            <p:cNvSpPr/>
            <p:nvPr/>
          </p:nvSpPr>
          <p:spPr>
            <a:xfrm>
              <a:off x="4313700" y="3135225"/>
              <a:ext cx="211725" cy="242825"/>
            </a:xfrm>
            <a:custGeom>
              <a:rect b="b" l="l" r="r" t="t"/>
              <a:pathLst>
                <a:path extrusionOk="0" h="9713" w="8469">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70" name="Google Shape;870;p40"/>
            <p:cNvSpPr/>
            <p:nvPr/>
          </p:nvSpPr>
          <p:spPr>
            <a:xfrm>
              <a:off x="4313975" y="3015675"/>
              <a:ext cx="109575" cy="128975"/>
            </a:xfrm>
            <a:custGeom>
              <a:rect b="b" l="l" r="r" t="t"/>
              <a:pathLst>
                <a:path extrusionOk="0" h="5159" w="4383">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71" name="Google Shape;871;p40"/>
            <p:cNvSpPr/>
            <p:nvPr/>
          </p:nvSpPr>
          <p:spPr>
            <a:xfrm>
              <a:off x="4109700" y="1931225"/>
              <a:ext cx="313850" cy="175775"/>
            </a:xfrm>
            <a:custGeom>
              <a:rect b="b" l="l" r="r" t="t"/>
              <a:pathLst>
                <a:path extrusionOk="0" h="7031" w="12554">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72" name="Google Shape;872;p40"/>
            <p:cNvSpPr/>
            <p:nvPr/>
          </p:nvSpPr>
          <p:spPr>
            <a:xfrm>
              <a:off x="2610425" y="3795125"/>
              <a:ext cx="97300" cy="109875"/>
            </a:xfrm>
            <a:custGeom>
              <a:rect b="b" l="l" r="r" t="t"/>
              <a:pathLst>
                <a:path extrusionOk="0" h="4395" w="3892">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73" name="Google Shape;873;p40"/>
            <p:cNvSpPr/>
            <p:nvPr/>
          </p:nvSpPr>
          <p:spPr>
            <a:xfrm>
              <a:off x="586475" y="1543225"/>
              <a:ext cx="1932400" cy="1139800"/>
            </a:xfrm>
            <a:custGeom>
              <a:rect b="b" l="l" r="r" t="t"/>
              <a:pathLst>
                <a:path extrusionOk="0" h="45592" w="77296">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74" name="Google Shape;874;p40"/>
            <p:cNvSpPr/>
            <p:nvPr/>
          </p:nvSpPr>
          <p:spPr>
            <a:xfrm>
              <a:off x="4725950" y="2079875"/>
              <a:ext cx="338975" cy="188625"/>
            </a:xfrm>
            <a:custGeom>
              <a:rect b="b" l="l" r="r" t="t"/>
              <a:pathLst>
                <a:path extrusionOk="0" h="7545" w="13559">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75" name="Google Shape;875;p40"/>
            <p:cNvSpPr/>
            <p:nvPr/>
          </p:nvSpPr>
          <p:spPr>
            <a:xfrm>
              <a:off x="2257775" y="2836225"/>
              <a:ext cx="269925" cy="259650"/>
            </a:xfrm>
            <a:custGeom>
              <a:rect b="b" l="l" r="r" t="t"/>
              <a:pathLst>
                <a:path extrusionOk="0" h="10386" w="10797">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76" name="Google Shape;876;p40"/>
            <p:cNvSpPr/>
            <p:nvPr/>
          </p:nvSpPr>
          <p:spPr>
            <a:xfrm>
              <a:off x="5724250" y="2582300"/>
              <a:ext cx="172625" cy="334400"/>
            </a:xfrm>
            <a:custGeom>
              <a:rect b="b" l="l" r="r" t="t"/>
              <a:pathLst>
                <a:path extrusionOk="0" h="13376" w="6905">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77" name="Google Shape;877;p40"/>
            <p:cNvSpPr/>
            <p:nvPr/>
          </p:nvSpPr>
          <p:spPr>
            <a:xfrm>
              <a:off x="7026375" y="3443925"/>
              <a:ext cx="18575" cy="45100"/>
            </a:xfrm>
            <a:custGeom>
              <a:rect b="b" l="l" r="r" t="t"/>
              <a:pathLst>
                <a:path extrusionOk="0" h="1804" w="743">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78" name="Google Shape;878;p40"/>
            <p:cNvSpPr/>
            <p:nvPr/>
          </p:nvSpPr>
          <p:spPr>
            <a:xfrm>
              <a:off x="4566475" y="2681025"/>
              <a:ext cx="206300" cy="145525"/>
            </a:xfrm>
            <a:custGeom>
              <a:rect b="b" l="l" r="r" t="t"/>
              <a:pathLst>
                <a:path extrusionOk="0" h="5821" w="8252">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79" name="Google Shape;879;p40"/>
            <p:cNvSpPr/>
            <p:nvPr/>
          </p:nvSpPr>
          <p:spPr>
            <a:xfrm>
              <a:off x="4037225" y="3613400"/>
              <a:ext cx="321850" cy="288750"/>
            </a:xfrm>
            <a:custGeom>
              <a:rect b="b" l="l" r="r" t="t"/>
              <a:pathLst>
                <a:path extrusionOk="0" h="11550" w="12874">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80" name="Google Shape;880;p40"/>
            <p:cNvSpPr/>
            <p:nvPr/>
          </p:nvSpPr>
          <p:spPr>
            <a:xfrm>
              <a:off x="4155075" y="3299275"/>
              <a:ext cx="233975" cy="220275"/>
            </a:xfrm>
            <a:custGeom>
              <a:rect b="b" l="l" r="r" t="t"/>
              <a:pathLst>
                <a:path extrusionOk="0" h="8811" w="9359">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81" name="Google Shape;881;p40"/>
            <p:cNvSpPr/>
            <p:nvPr/>
          </p:nvSpPr>
          <p:spPr>
            <a:xfrm>
              <a:off x="4220675" y="3463900"/>
              <a:ext cx="150950" cy="153800"/>
            </a:xfrm>
            <a:custGeom>
              <a:rect b="b" l="l" r="r" t="t"/>
              <a:pathLst>
                <a:path extrusionOk="0" h="6152" w="6038">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82" name="Google Shape;882;p40"/>
            <p:cNvSpPr/>
            <p:nvPr/>
          </p:nvSpPr>
          <p:spPr>
            <a:xfrm>
              <a:off x="4542225" y="2839350"/>
              <a:ext cx="197750" cy="311025"/>
            </a:xfrm>
            <a:custGeom>
              <a:rect b="b" l="l" r="r" t="t"/>
              <a:pathLst>
                <a:path extrusionOk="0" h="12441" w="791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83" name="Google Shape;883;p40"/>
            <p:cNvSpPr/>
            <p:nvPr/>
          </p:nvSpPr>
          <p:spPr>
            <a:xfrm>
              <a:off x="2628975" y="2981450"/>
              <a:ext cx="58225" cy="84175"/>
            </a:xfrm>
            <a:custGeom>
              <a:rect b="b" l="l" r="r" t="t"/>
              <a:pathLst>
                <a:path extrusionOk="0" h="3367" w="2329">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84" name="Google Shape;884;p40"/>
            <p:cNvSpPr/>
            <p:nvPr/>
          </p:nvSpPr>
          <p:spPr>
            <a:xfrm>
              <a:off x="3640650" y="1956900"/>
              <a:ext cx="255375" cy="215450"/>
            </a:xfrm>
            <a:custGeom>
              <a:rect b="b" l="l" r="r" t="t"/>
              <a:pathLst>
                <a:path extrusionOk="0" h="8618" w="10215">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85" name="Google Shape;885;p40"/>
            <p:cNvSpPr/>
            <p:nvPr/>
          </p:nvSpPr>
          <p:spPr>
            <a:xfrm>
              <a:off x="3550500" y="2120100"/>
              <a:ext cx="250800" cy="176350"/>
            </a:xfrm>
            <a:custGeom>
              <a:rect b="b" l="l" r="r" t="t"/>
              <a:pathLst>
                <a:path extrusionOk="0" h="7054" w="10032">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86" name="Google Shape;886;p40"/>
            <p:cNvSpPr/>
            <p:nvPr/>
          </p:nvSpPr>
          <p:spPr>
            <a:xfrm>
              <a:off x="2326825" y="2825950"/>
              <a:ext cx="3450" cy="4300"/>
            </a:xfrm>
            <a:custGeom>
              <a:rect b="b" l="l" r="r" t="t"/>
              <a:pathLst>
                <a:path extrusionOk="0" h="172" w="138">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87" name="Google Shape;887;p40"/>
            <p:cNvSpPr/>
            <p:nvPr/>
          </p:nvSpPr>
          <p:spPr>
            <a:xfrm>
              <a:off x="2474325" y="2697550"/>
              <a:ext cx="3450" cy="2025"/>
            </a:xfrm>
            <a:custGeom>
              <a:rect b="b" l="l" r="r" t="t"/>
              <a:pathLst>
                <a:path extrusionOk="0" h="81" w="138">
                  <a:moveTo>
                    <a:pt x="126" y="47"/>
                  </a:moveTo>
                  <a:lnTo>
                    <a:pt x="138" y="12"/>
                  </a:lnTo>
                  <a:lnTo>
                    <a:pt x="104" y="1"/>
                  </a:lnTo>
                  <a:lnTo>
                    <a:pt x="1" y="69"/>
                  </a:lnTo>
                  <a:lnTo>
                    <a:pt x="1" y="8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88" name="Google Shape;888;p40"/>
            <p:cNvSpPr/>
            <p:nvPr/>
          </p:nvSpPr>
          <p:spPr>
            <a:xfrm>
              <a:off x="3747075" y="2144350"/>
              <a:ext cx="6025" cy="4600"/>
            </a:xfrm>
            <a:custGeom>
              <a:rect b="b" l="l" r="r" t="t"/>
              <a:pathLst>
                <a:path extrusionOk="0" h="184" w="241">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89" name="Google Shape;889;p40"/>
            <p:cNvSpPr/>
            <p:nvPr/>
          </p:nvSpPr>
          <p:spPr>
            <a:xfrm>
              <a:off x="2497150" y="2710400"/>
              <a:ext cx="3750" cy="16000"/>
            </a:xfrm>
            <a:custGeom>
              <a:rect b="b" l="l" r="r" t="t"/>
              <a:pathLst>
                <a:path extrusionOk="0" h="640" w="15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90" name="Google Shape;890;p40"/>
            <p:cNvSpPr/>
            <p:nvPr/>
          </p:nvSpPr>
          <p:spPr>
            <a:xfrm>
              <a:off x="2187025" y="2500700"/>
              <a:ext cx="108150" cy="136700"/>
            </a:xfrm>
            <a:custGeom>
              <a:rect b="b" l="l" r="r" t="t"/>
              <a:pathLst>
                <a:path extrusionOk="0" h="5468" w="4326">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91" name="Google Shape;891;p40"/>
            <p:cNvSpPr/>
            <p:nvPr/>
          </p:nvSpPr>
          <p:spPr>
            <a:xfrm>
              <a:off x="2482900" y="2377725"/>
              <a:ext cx="4300" cy="2900"/>
            </a:xfrm>
            <a:custGeom>
              <a:rect b="b" l="l" r="r" t="t"/>
              <a:pathLst>
                <a:path extrusionOk="0" h="116" w="172">
                  <a:moveTo>
                    <a:pt x="114" y="81"/>
                  </a:moveTo>
                  <a:lnTo>
                    <a:pt x="171" y="1"/>
                  </a:lnTo>
                  <a:lnTo>
                    <a:pt x="149" y="1"/>
                  </a:lnTo>
                  <a:lnTo>
                    <a:pt x="80" y="69"/>
                  </a:lnTo>
                  <a:lnTo>
                    <a:pt x="0" y="92"/>
                  </a:lnTo>
                  <a:lnTo>
                    <a:pt x="12" y="115"/>
                  </a:lnTo>
                  <a:lnTo>
                    <a:pt x="23" y="11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92" name="Google Shape;892;p40"/>
            <p:cNvSpPr/>
            <p:nvPr/>
          </p:nvSpPr>
          <p:spPr>
            <a:xfrm>
              <a:off x="2535100" y="2809975"/>
              <a:ext cx="4300" cy="6025"/>
            </a:xfrm>
            <a:custGeom>
              <a:rect b="b" l="l" r="r" t="t"/>
              <a:pathLst>
                <a:path extrusionOk="0" h="241" w="172">
                  <a:moveTo>
                    <a:pt x="115" y="206"/>
                  </a:moveTo>
                  <a:lnTo>
                    <a:pt x="172" y="149"/>
                  </a:lnTo>
                  <a:lnTo>
                    <a:pt x="138" y="114"/>
                  </a:lnTo>
                  <a:lnTo>
                    <a:pt x="46" y="0"/>
                  </a:lnTo>
                  <a:lnTo>
                    <a:pt x="1" y="12"/>
                  </a:lnTo>
                  <a:lnTo>
                    <a:pt x="1" y="149"/>
                  </a:lnTo>
                  <a:lnTo>
                    <a:pt x="23" y="194"/>
                  </a:lnTo>
                  <a:lnTo>
                    <a:pt x="92" y="24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93" name="Google Shape;893;p40"/>
            <p:cNvSpPr/>
            <p:nvPr/>
          </p:nvSpPr>
          <p:spPr>
            <a:xfrm>
              <a:off x="4582175" y="3370025"/>
              <a:ext cx="25700" cy="22850"/>
            </a:xfrm>
            <a:custGeom>
              <a:rect b="b" l="l" r="r" t="t"/>
              <a:pathLst>
                <a:path extrusionOk="0" h="914" w="1028">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94" name="Google Shape;894;p40"/>
            <p:cNvSpPr/>
            <p:nvPr/>
          </p:nvSpPr>
          <p:spPr>
            <a:xfrm>
              <a:off x="3219825" y="2722100"/>
              <a:ext cx="52250" cy="53950"/>
            </a:xfrm>
            <a:custGeom>
              <a:rect b="b" l="l" r="r" t="t"/>
              <a:pathLst>
                <a:path extrusionOk="0" h="2158" w="209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95" name="Google Shape;895;p40"/>
            <p:cNvSpPr/>
            <p:nvPr/>
          </p:nvSpPr>
          <p:spPr>
            <a:xfrm>
              <a:off x="2116850" y="2663600"/>
              <a:ext cx="33975" cy="11150"/>
            </a:xfrm>
            <a:custGeom>
              <a:rect b="b" l="l" r="r" t="t"/>
              <a:pathLst>
                <a:path extrusionOk="0" h="446" w="1359">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96" name="Google Shape;896;p40"/>
            <p:cNvSpPr/>
            <p:nvPr/>
          </p:nvSpPr>
          <p:spPr>
            <a:xfrm>
              <a:off x="2502300" y="2757475"/>
              <a:ext cx="4300" cy="9150"/>
            </a:xfrm>
            <a:custGeom>
              <a:rect b="b" l="l" r="r" t="t"/>
              <a:pathLst>
                <a:path extrusionOk="0" h="366" w="172">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97" name="Google Shape;897;p40"/>
            <p:cNvSpPr/>
            <p:nvPr/>
          </p:nvSpPr>
          <p:spPr>
            <a:xfrm>
              <a:off x="2671775" y="4270150"/>
              <a:ext cx="55925" cy="22575"/>
            </a:xfrm>
            <a:custGeom>
              <a:rect b="b" l="l" r="r" t="t"/>
              <a:pathLst>
                <a:path extrusionOk="0" h="903" w="2237">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98" name="Google Shape;898;p40"/>
            <p:cNvSpPr/>
            <p:nvPr/>
          </p:nvSpPr>
          <p:spPr>
            <a:xfrm>
              <a:off x="3605000" y="1719250"/>
              <a:ext cx="16275" cy="19425"/>
            </a:xfrm>
            <a:custGeom>
              <a:rect b="b" l="l" r="r" t="t"/>
              <a:pathLst>
                <a:path extrusionOk="0" h="777" w="651">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899" name="Google Shape;899;p40"/>
            <p:cNvSpPr/>
            <p:nvPr/>
          </p:nvSpPr>
          <p:spPr>
            <a:xfrm>
              <a:off x="2490875" y="2834500"/>
              <a:ext cx="4025" cy="5175"/>
            </a:xfrm>
            <a:custGeom>
              <a:rect b="b" l="l" r="r" t="t"/>
              <a:pathLst>
                <a:path extrusionOk="0" h="207" w="161">
                  <a:moveTo>
                    <a:pt x="58" y="195"/>
                  </a:moveTo>
                  <a:lnTo>
                    <a:pt x="138" y="172"/>
                  </a:lnTo>
                  <a:lnTo>
                    <a:pt x="160" y="12"/>
                  </a:lnTo>
                  <a:lnTo>
                    <a:pt x="115" y="1"/>
                  </a:lnTo>
                  <a:lnTo>
                    <a:pt x="81" y="46"/>
                  </a:lnTo>
                  <a:lnTo>
                    <a:pt x="35" y="115"/>
                  </a:lnTo>
                  <a:lnTo>
                    <a:pt x="35" y="172"/>
                  </a:lnTo>
                  <a:lnTo>
                    <a:pt x="1" y="20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00" name="Google Shape;900;p40"/>
            <p:cNvSpPr/>
            <p:nvPr/>
          </p:nvSpPr>
          <p:spPr>
            <a:xfrm>
              <a:off x="5953900" y="2600000"/>
              <a:ext cx="8875" cy="8850"/>
            </a:xfrm>
            <a:custGeom>
              <a:rect b="b" l="l" r="r" t="t"/>
              <a:pathLst>
                <a:path extrusionOk="0" h="354" w="355">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01" name="Google Shape;901;p40"/>
            <p:cNvSpPr/>
            <p:nvPr/>
          </p:nvSpPr>
          <p:spPr>
            <a:xfrm>
              <a:off x="2478900" y="2717250"/>
              <a:ext cx="5725" cy="7150"/>
            </a:xfrm>
            <a:custGeom>
              <a:rect b="b" l="l" r="r" t="t"/>
              <a:pathLst>
                <a:path extrusionOk="0" h="286" w="229">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02" name="Google Shape;902;p40"/>
            <p:cNvSpPr/>
            <p:nvPr/>
          </p:nvSpPr>
          <p:spPr>
            <a:xfrm>
              <a:off x="2507725" y="2792275"/>
              <a:ext cx="4000" cy="8600"/>
            </a:xfrm>
            <a:custGeom>
              <a:rect b="b" l="l" r="r" t="t"/>
              <a:pathLst>
                <a:path extrusionOk="0" h="344" w="16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03" name="Google Shape;903;p40"/>
            <p:cNvSpPr/>
            <p:nvPr/>
          </p:nvSpPr>
          <p:spPr>
            <a:xfrm>
              <a:off x="3889450" y="2042500"/>
              <a:ext cx="2300" cy="4875"/>
            </a:xfrm>
            <a:custGeom>
              <a:rect b="b" l="l" r="r" t="t"/>
              <a:pathLst>
                <a:path extrusionOk="0" h="195" w="92">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04" name="Google Shape;904;p40"/>
            <p:cNvSpPr/>
            <p:nvPr/>
          </p:nvSpPr>
          <p:spPr>
            <a:xfrm>
              <a:off x="5191300" y="3015675"/>
              <a:ext cx="2300" cy="23125"/>
            </a:xfrm>
            <a:custGeom>
              <a:rect b="b" l="l" r="r" t="t"/>
              <a:pathLst>
                <a:path extrusionOk="0" h="925" w="92">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05" name="Google Shape;905;p40"/>
            <p:cNvSpPr/>
            <p:nvPr/>
          </p:nvSpPr>
          <p:spPr>
            <a:xfrm>
              <a:off x="3988150" y="2293000"/>
              <a:ext cx="7450" cy="6300"/>
            </a:xfrm>
            <a:custGeom>
              <a:rect b="b" l="l" r="r" t="t"/>
              <a:pathLst>
                <a:path extrusionOk="0" h="252" w="298">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06" name="Google Shape;906;p40"/>
            <p:cNvSpPr/>
            <p:nvPr/>
          </p:nvSpPr>
          <p:spPr>
            <a:xfrm>
              <a:off x="2489750" y="2730650"/>
              <a:ext cx="1450" cy="2875"/>
            </a:xfrm>
            <a:custGeom>
              <a:rect b="b" l="l" r="r" t="t"/>
              <a:pathLst>
                <a:path extrusionOk="0" h="115" w="58">
                  <a:moveTo>
                    <a:pt x="57" y="69"/>
                  </a:moveTo>
                  <a:lnTo>
                    <a:pt x="46" y="1"/>
                  </a:lnTo>
                  <a:lnTo>
                    <a:pt x="34" y="1"/>
                  </a:lnTo>
                  <a:lnTo>
                    <a:pt x="0" y="58"/>
                  </a:lnTo>
                  <a:lnTo>
                    <a:pt x="0" y="104"/>
                  </a:lnTo>
                  <a:lnTo>
                    <a:pt x="46" y="11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07" name="Google Shape;907;p40"/>
            <p:cNvSpPr/>
            <p:nvPr/>
          </p:nvSpPr>
          <p:spPr>
            <a:xfrm>
              <a:off x="4848925" y="3565450"/>
              <a:ext cx="9725" cy="12300"/>
            </a:xfrm>
            <a:custGeom>
              <a:rect b="b" l="l" r="r" t="t"/>
              <a:pathLst>
                <a:path extrusionOk="0" h="492" w="389">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08" name="Google Shape;908;p40"/>
            <p:cNvSpPr/>
            <p:nvPr/>
          </p:nvSpPr>
          <p:spPr>
            <a:xfrm>
              <a:off x="6873450" y="3546050"/>
              <a:ext cx="149525" cy="80200"/>
            </a:xfrm>
            <a:custGeom>
              <a:rect b="b" l="l" r="r" t="t"/>
              <a:pathLst>
                <a:path extrusionOk="0" h="3208" w="5981">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09" name="Google Shape;909;p40"/>
            <p:cNvSpPr/>
            <p:nvPr/>
          </p:nvSpPr>
          <p:spPr>
            <a:xfrm>
              <a:off x="7066600" y="3123225"/>
              <a:ext cx="1175" cy="1450"/>
            </a:xfrm>
            <a:custGeom>
              <a:rect b="b" l="l" r="r" t="t"/>
              <a:pathLst>
                <a:path extrusionOk="0" h="58" w="47">
                  <a:moveTo>
                    <a:pt x="46" y="35"/>
                  </a:moveTo>
                  <a:lnTo>
                    <a:pt x="46" y="1"/>
                  </a:lnTo>
                  <a:lnTo>
                    <a:pt x="23" y="1"/>
                  </a:lnTo>
                  <a:lnTo>
                    <a:pt x="12" y="1"/>
                  </a:lnTo>
                  <a:lnTo>
                    <a:pt x="1" y="35"/>
                  </a:lnTo>
                  <a:lnTo>
                    <a:pt x="12" y="47"/>
                  </a:lnTo>
                  <a:lnTo>
                    <a:pt x="23" y="5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10" name="Google Shape;910;p40"/>
            <p:cNvSpPr/>
            <p:nvPr/>
          </p:nvSpPr>
          <p:spPr>
            <a:xfrm>
              <a:off x="1214425" y="3663900"/>
              <a:ext cx="1750" cy="2300"/>
            </a:xfrm>
            <a:custGeom>
              <a:rect b="b" l="l" r="r" t="t"/>
              <a:pathLst>
                <a:path extrusionOk="0" h="92" w="70">
                  <a:moveTo>
                    <a:pt x="69" y="80"/>
                  </a:moveTo>
                  <a:lnTo>
                    <a:pt x="69" y="46"/>
                  </a:lnTo>
                  <a:lnTo>
                    <a:pt x="46" y="11"/>
                  </a:lnTo>
                  <a:lnTo>
                    <a:pt x="23" y="0"/>
                  </a:lnTo>
                  <a:lnTo>
                    <a:pt x="1" y="11"/>
                  </a:lnTo>
                  <a:lnTo>
                    <a:pt x="23" y="46"/>
                  </a:lnTo>
                  <a:lnTo>
                    <a:pt x="46" y="80"/>
                  </a:lnTo>
                  <a:lnTo>
                    <a:pt x="69" y="9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11" name="Google Shape;911;p40"/>
            <p:cNvSpPr/>
            <p:nvPr/>
          </p:nvSpPr>
          <p:spPr>
            <a:xfrm>
              <a:off x="2379600" y="2691850"/>
              <a:ext cx="52250" cy="13150"/>
            </a:xfrm>
            <a:custGeom>
              <a:rect b="b" l="l" r="r" t="t"/>
              <a:pathLst>
                <a:path extrusionOk="0" h="526" w="209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12" name="Google Shape;912;p40"/>
            <p:cNvSpPr/>
            <p:nvPr/>
          </p:nvSpPr>
          <p:spPr>
            <a:xfrm>
              <a:off x="721700" y="3311250"/>
              <a:ext cx="309875" cy="274775"/>
            </a:xfrm>
            <a:custGeom>
              <a:rect b="b" l="l" r="r" t="t"/>
              <a:pathLst>
                <a:path extrusionOk="0" h="10991" w="12395">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13" name="Google Shape;913;p40"/>
            <p:cNvSpPr/>
            <p:nvPr/>
          </p:nvSpPr>
          <p:spPr>
            <a:xfrm>
              <a:off x="5798700" y="3079300"/>
              <a:ext cx="6875" cy="4025"/>
            </a:xfrm>
            <a:custGeom>
              <a:rect b="b" l="l" r="r" t="t"/>
              <a:pathLst>
                <a:path extrusionOk="0" h="161" w="275">
                  <a:moveTo>
                    <a:pt x="263" y="103"/>
                  </a:moveTo>
                  <a:lnTo>
                    <a:pt x="275" y="80"/>
                  </a:lnTo>
                  <a:lnTo>
                    <a:pt x="240" y="46"/>
                  </a:lnTo>
                  <a:lnTo>
                    <a:pt x="206" y="35"/>
                  </a:lnTo>
                  <a:lnTo>
                    <a:pt x="126" y="0"/>
                  </a:lnTo>
                  <a:lnTo>
                    <a:pt x="46" y="23"/>
                  </a:lnTo>
                  <a:lnTo>
                    <a:pt x="1" y="103"/>
                  </a:lnTo>
                  <a:lnTo>
                    <a:pt x="126" y="16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14" name="Google Shape;914;p40"/>
            <p:cNvSpPr/>
            <p:nvPr/>
          </p:nvSpPr>
          <p:spPr>
            <a:xfrm>
              <a:off x="6833800" y="3262175"/>
              <a:ext cx="212850" cy="118425"/>
            </a:xfrm>
            <a:custGeom>
              <a:rect b="b" l="l" r="r" t="t"/>
              <a:pathLst>
                <a:path extrusionOk="0" h="4737" w="8514">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15" name="Google Shape;915;p40"/>
            <p:cNvSpPr/>
            <p:nvPr/>
          </p:nvSpPr>
          <p:spPr>
            <a:xfrm>
              <a:off x="3851225" y="3073600"/>
              <a:ext cx="19700" cy="37675"/>
            </a:xfrm>
            <a:custGeom>
              <a:rect b="b" l="l" r="r" t="t"/>
              <a:pathLst>
                <a:path extrusionOk="0" h="1507" w="788">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16" name="Google Shape;916;p40"/>
            <p:cNvSpPr/>
            <p:nvPr/>
          </p:nvSpPr>
          <p:spPr>
            <a:xfrm>
              <a:off x="2474625" y="2702125"/>
              <a:ext cx="2025" cy="1175"/>
            </a:xfrm>
            <a:custGeom>
              <a:rect b="b" l="l" r="r" t="t"/>
              <a:pathLst>
                <a:path extrusionOk="0" h="47" w="81">
                  <a:moveTo>
                    <a:pt x="0" y="1"/>
                  </a:moveTo>
                  <a:lnTo>
                    <a:pt x="0" y="1"/>
                  </a:lnTo>
                  <a:lnTo>
                    <a:pt x="23" y="35"/>
                  </a:lnTo>
                  <a:lnTo>
                    <a:pt x="69" y="46"/>
                  </a:lnTo>
                  <a:lnTo>
                    <a:pt x="80" y="35"/>
                  </a:lnTo>
                  <a:lnTo>
                    <a:pt x="80" y="1"/>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17" name="Google Shape;917;p40"/>
            <p:cNvSpPr/>
            <p:nvPr/>
          </p:nvSpPr>
          <p:spPr>
            <a:xfrm>
              <a:off x="4830100" y="3215675"/>
              <a:ext cx="3150" cy="5150"/>
            </a:xfrm>
            <a:custGeom>
              <a:rect b="b" l="l" r="r" t="t"/>
              <a:pathLst>
                <a:path extrusionOk="0" h="206" w="126">
                  <a:moveTo>
                    <a:pt x="126" y="115"/>
                  </a:moveTo>
                  <a:lnTo>
                    <a:pt x="57" y="0"/>
                  </a:lnTo>
                  <a:lnTo>
                    <a:pt x="0" y="46"/>
                  </a:lnTo>
                  <a:lnTo>
                    <a:pt x="35" y="80"/>
                  </a:lnTo>
                  <a:lnTo>
                    <a:pt x="69" y="115"/>
                  </a:lnTo>
                  <a:lnTo>
                    <a:pt x="80" y="172"/>
                  </a:lnTo>
                  <a:lnTo>
                    <a:pt x="126" y="206"/>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18" name="Google Shape;918;p40"/>
            <p:cNvSpPr/>
            <p:nvPr/>
          </p:nvSpPr>
          <p:spPr>
            <a:xfrm>
              <a:off x="2301725" y="2613975"/>
              <a:ext cx="13725" cy="4875"/>
            </a:xfrm>
            <a:custGeom>
              <a:rect b="b" l="l" r="r" t="t"/>
              <a:pathLst>
                <a:path extrusionOk="0" h="195" w="549">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19" name="Google Shape;919;p40"/>
            <p:cNvSpPr/>
            <p:nvPr/>
          </p:nvSpPr>
          <p:spPr>
            <a:xfrm>
              <a:off x="275475" y="3533500"/>
              <a:ext cx="13725" cy="65375"/>
            </a:xfrm>
            <a:custGeom>
              <a:rect b="b" l="l" r="r" t="t"/>
              <a:pathLst>
                <a:path extrusionOk="0" h="2615" w="549">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0" name="Google Shape;920;p40"/>
            <p:cNvSpPr/>
            <p:nvPr/>
          </p:nvSpPr>
          <p:spPr>
            <a:xfrm>
              <a:off x="2486325" y="2855050"/>
              <a:ext cx="28825" cy="28550"/>
            </a:xfrm>
            <a:custGeom>
              <a:rect b="b" l="l" r="r" t="t"/>
              <a:pathLst>
                <a:path extrusionOk="0" h="1142" w="1153">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1" name="Google Shape;921;p40"/>
            <p:cNvSpPr/>
            <p:nvPr/>
          </p:nvSpPr>
          <p:spPr>
            <a:xfrm>
              <a:off x="2500575" y="2809125"/>
              <a:ext cx="5450" cy="15125"/>
            </a:xfrm>
            <a:custGeom>
              <a:rect b="b" l="l" r="r" t="t"/>
              <a:pathLst>
                <a:path extrusionOk="0" h="605" w="218">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2" name="Google Shape;922;p40"/>
            <p:cNvSpPr/>
            <p:nvPr/>
          </p:nvSpPr>
          <p:spPr>
            <a:xfrm>
              <a:off x="2444375" y="2686725"/>
              <a:ext cx="8875" cy="8000"/>
            </a:xfrm>
            <a:custGeom>
              <a:rect b="b" l="l" r="r" t="t"/>
              <a:pathLst>
                <a:path extrusionOk="0" h="320" w="355">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3" name="Google Shape;923;p40"/>
            <p:cNvSpPr/>
            <p:nvPr/>
          </p:nvSpPr>
          <p:spPr>
            <a:xfrm>
              <a:off x="2437825" y="2695000"/>
              <a:ext cx="7425" cy="15425"/>
            </a:xfrm>
            <a:custGeom>
              <a:rect b="b" l="l" r="r" t="t"/>
              <a:pathLst>
                <a:path extrusionOk="0" h="617" w="297">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4" name="Google Shape;924;p40"/>
            <p:cNvSpPr/>
            <p:nvPr/>
          </p:nvSpPr>
          <p:spPr>
            <a:xfrm>
              <a:off x="4331675" y="2302700"/>
              <a:ext cx="40825" cy="24850"/>
            </a:xfrm>
            <a:custGeom>
              <a:rect b="b" l="l" r="r" t="t"/>
              <a:pathLst>
                <a:path extrusionOk="0" h="994" w="1633">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5" name="Google Shape;925;p40"/>
            <p:cNvSpPr/>
            <p:nvPr/>
          </p:nvSpPr>
          <p:spPr>
            <a:xfrm>
              <a:off x="4806425" y="3585425"/>
              <a:ext cx="12000" cy="11450"/>
            </a:xfrm>
            <a:custGeom>
              <a:rect b="b" l="l" r="r" t="t"/>
              <a:pathLst>
                <a:path extrusionOk="0" h="458" w="48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6" name="Google Shape;926;p40"/>
            <p:cNvSpPr/>
            <p:nvPr/>
          </p:nvSpPr>
          <p:spPr>
            <a:xfrm>
              <a:off x="4617550" y="3399400"/>
              <a:ext cx="3725" cy="7450"/>
            </a:xfrm>
            <a:custGeom>
              <a:rect b="b" l="l" r="r" t="t"/>
              <a:pathLst>
                <a:path extrusionOk="0" h="298" w="149">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7" name="Google Shape;927;p40"/>
            <p:cNvSpPr/>
            <p:nvPr/>
          </p:nvSpPr>
          <p:spPr>
            <a:xfrm>
              <a:off x="2506275" y="2774600"/>
              <a:ext cx="7175" cy="10300"/>
            </a:xfrm>
            <a:custGeom>
              <a:rect b="b" l="l" r="r" t="t"/>
              <a:pathLst>
                <a:path extrusionOk="0" h="412" w="287">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8" name="Google Shape;928;p40"/>
            <p:cNvSpPr/>
            <p:nvPr/>
          </p:nvSpPr>
          <p:spPr>
            <a:xfrm>
              <a:off x="2497450" y="2737500"/>
              <a:ext cx="12000" cy="14300"/>
            </a:xfrm>
            <a:custGeom>
              <a:rect b="b" l="l" r="r" t="t"/>
              <a:pathLst>
                <a:path extrusionOk="0" h="572" w="48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9" name="Google Shape;929;p40"/>
            <p:cNvSpPr/>
            <p:nvPr/>
          </p:nvSpPr>
          <p:spPr>
            <a:xfrm>
              <a:off x="2360200" y="2833075"/>
              <a:ext cx="3175" cy="6025"/>
            </a:xfrm>
            <a:custGeom>
              <a:rect b="b" l="l" r="r" t="t"/>
              <a:pathLst>
                <a:path extrusionOk="0" h="241" w="127">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30" name="Google Shape;930;p40"/>
            <p:cNvSpPr/>
            <p:nvPr/>
          </p:nvSpPr>
          <p:spPr>
            <a:xfrm>
              <a:off x="3369625" y="2448500"/>
              <a:ext cx="92750" cy="36525"/>
            </a:xfrm>
            <a:custGeom>
              <a:rect b="b" l="l" r="r" t="t"/>
              <a:pathLst>
                <a:path extrusionOk="0" h="1461" w="371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lt2"/>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grpSp>
      <p:sp>
        <p:nvSpPr>
          <p:cNvPr id="931" name="Google Shape;931;p40"/>
          <p:cNvSpPr/>
          <p:nvPr/>
        </p:nvSpPr>
        <p:spPr>
          <a:xfrm>
            <a:off x="339623" y="609425"/>
            <a:ext cx="115335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 name="Google Shape;932;p40"/>
          <p:cNvGrpSpPr/>
          <p:nvPr/>
        </p:nvGrpSpPr>
        <p:grpSpPr>
          <a:xfrm>
            <a:off x="8166979" y="1882354"/>
            <a:ext cx="3706152" cy="1893211"/>
            <a:chOff x="1461429" y="2044125"/>
            <a:chExt cx="1555246" cy="1562700"/>
          </a:xfrm>
        </p:grpSpPr>
        <p:sp>
          <p:nvSpPr>
            <p:cNvPr id="933" name="Google Shape;933;p40"/>
            <p:cNvSpPr/>
            <p:nvPr/>
          </p:nvSpPr>
          <p:spPr>
            <a:xfrm>
              <a:off x="1461429" y="2120325"/>
              <a:ext cx="1514100" cy="1486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34" name="Google Shape;934;p40"/>
            <p:cNvSpPr/>
            <p:nvPr/>
          </p:nvSpPr>
          <p:spPr>
            <a:xfrm>
              <a:off x="1502575" y="2044125"/>
              <a:ext cx="1514100" cy="14865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 name="Google Shape;935;p40"/>
          <p:cNvSpPr txBox="1"/>
          <p:nvPr>
            <p:ph type="title"/>
          </p:nvPr>
        </p:nvSpPr>
        <p:spPr>
          <a:xfrm>
            <a:off x="642625" y="593375"/>
            <a:ext cx="109245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This is an editable world map.</a:t>
            </a:r>
            <a:endParaRPr/>
          </a:p>
        </p:txBody>
      </p:sp>
      <p:sp>
        <p:nvSpPr>
          <p:cNvPr id="936" name="Google Shape;936;p40"/>
          <p:cNvSpPr txBox="1"/>
          <p:nvPr>
            <p:ph idx="1" type="subTitle"/>
          </p:nvPr>
        </p:nvSpPr>
        <p:spPr>
          <a:xfrm>
            <a:off x="8378500" y="1958575"/>
            <a:ext cx="33978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lt2"/>
                </a:solidFill>
                <a:highlight>
                  <a:schemeClr val="accent3"/>
                </a:highlight>
              </a:rPr>
              <a:t>Showcase places</a:t>
            </a:r>
            <a:endParaRPr>
              <a:solidFill>
                <a:schemeClr val="lt2"/>
              </a:solidFill>
              <a:highlight>
                <a:schemeClr val="accent3"/>
              </a:highlight>
            </a:endParaRPr>
          </a:p>
        </p:txBody>
      </p:sp>
      <p:sp>
        <p:nvSpPr>
          <p:cNvPr id="937" name="Google Shape;937;p40"/>
          <p:cNvSpPr txBox="1"/>
          <p:nvPr>
            <p:ph idx="3" type="body"/>
          </p:nvPr>
        </p:nvSpPr>
        <p:spPr>
          <a:xfrm>
            <a:off x="8387100" y="2345150"/>
            <a:ext cx="3397800" cy="1190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You can use maps to show your offices or markets. Or as charts, highlighting the countries and adding your data.</a:t>
            </a:r>
            <a:endParaRPr/>
          </a:p>
          <a:p>
            <a:pPr indent="0" lvl="0" marL="0" rtl="0" algn="l">
              <a:spcBef>
                <a:spcPts val="0"/>
              </a:spcBef>
              <a:spcAft>
                <a:spcPts val="0"/>
              </a:spcAft>
              <a:buNone/>
            </a:pPr>
            <a:r>
              <a:t/>
            </a:r>
            <a:endParaRPr/>
          </a:p>
        </p:txBody>
      </p:sp>
      <p:sp>
        <p:nvSpPr>
          <p:cNvPr id="938" name="Google Shape;938;p4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grpSp>
        <p:nvGrpSpPr>
          <p:cNvPr id="939" name="Google Shape;939;p40"/>
          <p:cNvGrpSpPr/>
          <p:nvPr/>
        </p:nvGrpSpPr>
        <p:grpSpPr>
          <a:xfrm rot="10800000">
            <a:off x="2440095" y="2260624"/>
            <a:ext cx="5753355" cy="524906"/>
            <a:chOff x="-12" y="-20554"/>
            <a:chExt cx="10012800" cy="5456400"/>
          </a:xfrm>
        </p:grpSpPr>
        <p:cxnSp>
          <p:nvCxnSpPr>
            <p:cNvPr id="940" name="Google Shape;940;p40"/>
            <p:cNvCxnSpPr/>
            <p:nvPr/>
          </p:nvCxnSpPr>
          <p:spPr>
            <a:xfrm>
              <a:off x="-12" y="5435846"/>
              <a:ext cx="10012800" cy="0"/>
            </a:xfrm>
            <a:prstGeom prst="straightConnector1">
              <a:avLst/>
            </a:prstGeom>
            <a:noFill/>
            <a:ln cap="flat" cmpd="sng" w="19050">
              <a:solidFill>
                <a:schemeClr val="accent3"/>
              </a:solidFill>
              <a:prstDash val="solid"/>
              <a:round/>
              <a:headEnd len="sm" w="sm" type="none"/>
              <a:tailEnd len="sm" w="sm" type="none"/>
            </a:ln>
          </p:spPr>
        </p:cxnSp>
        <p:cxnSp>
          <p:nvCxnSpPr>
            <p:cNvPr id="941" name="Google Shape;941;p40"/>
            <p:cNvCxnSpPr/>
            <p:nvPr/>
          </p:nvCxnSpPr>
          <p:spPr>
            <a:xfrm rot="10800000">
              <a:off x="10012788" y="-20554"/>
              <a:ext cx="0" cy="5456400"/>
            </a:xfrm>
            <a:prstGeom prst="straightConnector1">
              <a:avLst/>
            </a:prstGeom>
            <a:noFill/>
            <a:ln cap="flat" cmpd="sng" w="19050">
              <a:solidFill>
                <a:schemeClr val="accent3"/>
              </a:solidFill>
              <a:prstDash val="solid"/>
              <a:round/>
              <a:headEnd len="sm" w="sm" type="none"/>
              <a:tailEnd len="sm" w="sm" type="none"/>
            </a:ln>
          </p:spPr>
        </p:cxnSp>
      </p:grpSp>
      <p:grpSp>
        <p:nvGrpSpPr>
          <p:cNvPr id="942" name="Google Shape;942;p40"/>
          <p:cNvGrpSpPr/>
          <p:nvPr/>
        </p:nvGrpSpPr>
        <p:grpSpPr>
          <a:xfrm flipH="1">
            <a:off x="4659383" y="4905700"/>
            <a:ext cx="3826892" cy="524906"/>
            <a:chOff x="-12" y="-20554"/>
            <a:chExt cx="10012800" cy="5456400"/>
          </a:xfrm>
        </p:grpSpPr>
        <p:cxnSp>
          <p:nvCxnSpPr>
            <p:cNvPr id="943" name="Google Shape;943;p40"/>
            <p:cNvCxnSpPr/>
            <p:nvPr/>
          </p:nvCxnSpPr>
          <p:spPr>
            <a:xfrm>
              <a:off x="-12" y="5435846"/>
              <a:ext cx="10012800" cy="0"/>
            </a:xfrm>
            <a:prstGeom prst="straightConnector1">
              <a:avLst/>
            </a:prstGeom>
            <a:noFill/>
            <a:ln cap="flat" cmpd="sng" w="19050">
              <a:solidFill>
                <a:schemeClr val="accent3"/>
              </a:solidFill>
              <a:prstDash val="solid"/>
              <a:round/>
              <a:headEnd len="sm" w="sm" type="none"/>
              <a:tailEnd len="sm" w="sm" type="none"/>
            </a:ln>
          </p:spPr>
        </p:cxnSp>
        <p:cxnSp>
          <p:nvCxnSpPr>
            <p:cNvPr id="944" name="Google Shape;944;p40"/>
            <p:cNvCxnSpPr/>
            <p:nvPr/>
          </p:nvCxnSpPr>
          <p:spPr>
            <a:xfrm rot="10800000">
              <a:off x="10012788" y="-20554"/>
              <a:ext cx="0" cy="5456400"/>
            </a:xfrm>
            <a:prstGeom prst="straightConnector1">
              <a:avLst/>
            </a:prstGeom>
            <a:noFill/>
            <a:ln cap="flat" cmpd="sng" w="19050">
              <a:solidFill>
                <a:schemeClr val="accent3"/>
              </a:solidFill>
              <a:prstDash val="solid"/>
              <a:round/>
              <a:headEnd len="sm" w="sm" type="none"/>
              <a:tailEnd len="sm" w="sm" type="none"/>
            </a:ln>
          </p:spPr>
        </p:cxnSp>
      </p:grpSp>
      <p:grpSp>
        <p:nvGrpSpPr>
          <p:cNvPr id="945" name="Google Shape;945;p40"/>
          <p:cNvGrpSpPr/>
          <p:nvPr/>
        </p:nvGrpSpPr>
        <p:grpSpPr>
          <a:xfrm>
            <a:off x="8166979" y="3955342"/>
            <a:ext cx="3706152" cy="1893211"/>
            <a:chOff x="1461429" y="2044125"/>
            <a:chExt cx="1555246" cy="1562700"/>
          </a:xfrm>
        </p:grpSpPr>
        <p:sp>
          <p:nvSpPr>
            <p:cNvPr id="946" name="Google Shape;946;p40"/>
            <p:cNvSpPr/>
            <p:nvPr/>
          </p:nvSpPr>
          <p:spPr>
            <a:xfrm>
              <a:off x="1461429" y="2120325"/>
              <a:ext cx="1514100" cy="1486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47" name="Google Shape;947;p40"/>
            <p:cNvSpPr/>
            <p:nvPr/>
          </p:nvSpPr>
          <p:spPr>
            <a:xfrm>
              <a:off x="1502575" y="2044125"/>
              <a:ext cx="1514100" cy="14865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 name="Google Shape;948;p40"/>
          <p:cNvSpPr txBox="1"/>
          <p:nvPr>
            <p:ph idx="2" type="subTitle"/>
          </p:nvPr>
        </p:nvSpPr>
        <p:spPr>
          <a:xfrm>
            <a:off x="8378500" y="4178957"/>
            <a:ext cx="33978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lt2"/>
                </a:solidFill>
                <a:highlight>
                  <a:schemeClr val="accent3"/>
                </a:highlight>
              </a:rPr>
              <a:t>100% Editable</a:t>
            </a:r>
            <a:endParaRPr>
              <a:solidFill>
                <a:schemeClr val="lt2"/>
              </a:solidFill>
              <a:highlight>
                <a:schemeClr val="accent3"/>
              </a:highlight>
            </a:endParaRPr>
          </a:p>
        </p:txBody>
      </p:sp>
      <p:sp>
        <p:nvSpPr>
          <p:cNvPr id="949" name="Google Shape;949;p40"/>
          <p:cNvSpPr txBox="1"/>
          <p:nvPr>
            <p:ph idx="4" type="body"/>
          </p:nvPr>
        </p:nvSpPr>
        <p:spPr>
          <a:xfrm>
            <a:off x="8378500" y="4582900"/>
            <a:ext cx="3397800" cy="8652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You can double click on the desired country and change fill color.</a:t>
            </a:r>
            <a:endParaRPr/>
          </a:p>
          <a:p>
            <a:pPr indent="0" lvl="0" marL="0" rtl="0" algn="l">
              <a:spcBef>
                <a:spcPts val="0"/>
              </a:spcBef>
              <a:spcAft>
                <a:spcPts val="0"/>
              </a:spcAft>
              <a:buNone/>
            </a:pPr>
            <a:r>
              <a:t/>
            </a:r>
            <a:endParaRPr/>
          </a:p>
        </p:txBody>
      </p:sp>
      <p:sp>
        <p:nvSpPr>
          <p:cNvPr id="950" name="Google Shape;950;p40"/>
          <p:cNvSpPr/>
          <p:nvPr/>
        </p:nvSpPr>
        <p:spPr>
          <a:xfrm>
            <a:off x="4562021" y="4645369"/>
            <a:ext cx="193442" cy="308322"/>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accent3"/>
          </a:solidFill>
          <a:ln cap="flat" cmpd="sng" w="19050">
            <a:solidFill>
              <a:schemeClr val="accent3"/>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None/>
            </a:pPr>
            <a:r>
              <a:t/>
            </a:r>
            <a:endParaRPr/>
          </a:p>
        </p:txBody>
      </p:sp>
      <p:sp>
        <p:nvSpPr>
          <p:cNvPr id="951" name="Google Shape;951;p40"/>
          <p:cNvSpPr/>
          <p:nvPr/>
        </p:nvSpPr>
        <p:spPr>
          <a:xfrm>
            <a:off x="2322446" y="2736019"/>
            <a:ext cx="193442" cy="308322"/>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accent3"/>
          </a:solidFill>
          <a:ln cap="flat" cmpd="sng" w="19050">
            <a:solidFill>
              <a:schemeClr val="accent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5" name="Shape 955"/>
        <p:cNvGrpSpPr/>
        <p:nvPr/>
      </p:nvGrpSpPr>
      <p:grpSpPr>
        <a:xfrm>
          <a:off x="0" y="0"/>
          <a:ext cx="0" cy="0"/>
          <a:chOff x="0" y="0"/>
          <a:chExt cx="0" cy="0"/>
        </a:xfrm>
      </p:grpSpPr>
      <p:cxnSp>
        <p:nvCxnSpPr>
          <p:cNvPr id="956" name="Google Shape;956;p41"/>
          <p:cNvCxnSpPr/>
          <p:nvPr/>
        </p:nvCxnSpPr>
        <p:spPr>
          <a:xfrm rot="10800000">
            <a:off x="150" y="2500950"/>
            <a:ext cx="12174000" cy="0"/>
          </a:xfrm>
          <a:prstGeom prst="straightConnector1">
            <a:avLst/>
          </a:prstGeom>
          <a:noFill/>
          <a:ln cap="flat" cmpd="sng" w="19050">
            <a:solidFill>
              <a:schemeClr val="accent3"/>
            </a:solidFill>
            <a:prstDash val="solid"/>
            <a:round/>
            <a:headEnd len="sm" w="sm" type="none"/>
            <a:tailEnd len="sm" w="sm" type="none"/>
          </a:ln>
        </p:spPr>
      </p:cxnSp>
      <p:sp>
        <p:nvSpPr>
          <p:cNvPr id="957" name="Google Shape;957;p41"/>
          <p:cNvSpPr/>
          <p:nvPr/>
        </p:nvSpPr>
        <p:spPr>
          <a:xfrm>
            <a:off x="415600" y="2232900"/>
            <a:ext cx="1997700" cy="4683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1"/>
          <p:cNvSpPr/>
          <p:nvPr/>
        </p:nvSpPr>
        <p:spPr>
          <a:xfrm>
            <a:off x="2775375" y="2232900"/>
            <a:ext cx="1997700" cy="4683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1"/>
          <p:cNvSpPr/>
          <p:nvPr/>
        </p:nvSpPr>
        <p:spPr>
          <a:xfrm>
            <a:off x="5135150" y="2232900"/>
            <a:ext cx="1997700" cy="4683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1"/>
          <p:cNvSpPr/>
          <p:nvPr/>
        </p:nvSpPr>
        <p:spPr>
          <a:xfrm>
            <a:off x="7494925" y="2232900"/>
            <a:ext cx="1997700" cy="4683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1"/>
          <p:cNvSpPr/>
          <p:nvPr/>
        </p:nvSpPr>
        <p:spPr>
          <a:xfrm>
            <a:off x="9854700" y="2232900"/>
            <a:ext cx="1997700" cy="4683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1"/>
          <p:cNvSpPr txBox="1"/>
          <p:nvPr>
            <p:ph idx="1" type="subTitle"/>
          </p:nvPr>
        </p:nvSpPr>
        <p:spPr>
          <a:xfrm>
            <a:off x="415600" y="2302300"/>
            <a:ext cx="1997700" cy="327900"/>
          </a:xfrm>
          <a:prstGeom prst="rect">
            <a:avLst/>
          </a:prstGeom>
        </p:spPr>
        <p:txBody>
          <a:bodyPr anchorCtr="0" anchor="ctr" bIns="121900" lIns="121900" spcFirstLastPara="1" rIns="121900" wrap="square" tIns="121900">
            <a:noAutofit/>
          </a:bodyPr>
          <a:lstStyle/>
          <a:p>
            <a:pPr indent="0" lvl="0" marL="0" rtl="0" algn="ctr">
              <a:lnSpc>
                <a:spcPct val="100000"/>
              </a:lnSpc>
              <a:spcBef>
                <a:spcPts val="0"/>
              </a:spcBef>
              <a:spcAft>
                <a:spcPts val="0"/>
              </a:spcAft>
              <a:buNone/>
            </a:pPr>
            <a:r>
              <a:rPr lang="en"/>
              <a:t>1999</a:t>
            </a:r>
            <a:endParaRPr/>
          </a:p>
        </p:txBody>
      </p:sp>
      <p:grpSp>
        <p:nvGrpSpPr>
          <p:cNvPr id="963" name="Google Shape;963;p41"/>
          <p:cNvGrpSpPr/>
          <p:nvPr/>
        </p:nvGrpSpPr>
        <p:grpSpPr>
          <a:xfrm>
            <a:off x="410323" y="2975950"/>
            <a:ext cx="1997735" cy="2485631"/>
            <a:chOff x="1426375" y="2044125"/>
            <a:chExt cx="1590300" cy="1562700"/>
          </a:xfrm>
        </p:grpSpPr>
        <p:sp>
          <p:nvSpPr>
            <p:cNvPr id="964" name="Google Shape;964;p41"/>
            <p:cNvSpPr/>
            <p:nvPr/>
          </p:nvSpPr>
          <p:spPr>
            <a:xfrm>
              <a:off x="1426375" y="2120325"/>
              <a:ext cx="1514100" cy="1486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65" name="Google Shape;965;p41"/>
            <p:cNvSpPr/>
            <p:nvPr/>
          </p:nvSpPr>
          <p:spPr>
            <a:xfrm>
              <a:off x="1502575" y="2044125"/>
              <a:ext cx="1514100" cy="14865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41"/>
          <p:cNvGrpSpPr/>
          <p:nvPr/>
        </p:nvGrpSpPr>
        <p:grpSpPr>
          <a:xfrm>
            <a:off x="2753726" y="2975950"/>
            <a:ext cx="1997735" cy="2485631"/>
            <a:chOff x="1426375" y="2044125"/>
            <a:chExt cx="1590300" cy="1562700"/>
          </a:xfrm>
        </p:grpSpPr>
        <p:sp>
          <p:nvSpPr>
            <p:cNvPr id="967" name="Google Shape;967;p41"/>
            <p:cNvSpPr/>
            <p:nvPr/>
          </p:nvSpPr>
          <p:spPr>
            <a:xfrm>
              <a:off x="1426375" y="2120325"/>
              <a:ext cx="1514100" cy="1486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68" name="Google Shape;968;p41"/>
            <p:cNvSpPr/>
            <p:nvPr/>
          </p:nvSpPr>
          <p:spPr>
            <a:xfrm>
              <a:off x="1502575" y="2044125"/>
              <a:ext cx="1514100" cy="14865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 name="Google Shape;969;p41"/>
          <p:cNvGrpSpPr/>
          <p:nvPr/>
        </p:nvGrpSpPr>
        <p:grpSpPr>
          <a:xfrm>
            <a:off x="5097129" y="2975950"/>
            <a:ext cx="1997735" cy="2485631"/>
            <a:chOff x="1426375" y="2044125"/>
            <a:chExt cx="1590300" cy="1562700"/>
          </a:xfrm>
        </p:grpSpPr>
        <p:sp>
          <p:nvSpPr>
            <p:cNvPr id="970" name="Google Shape;970;p41"/>
            <p:cNvSpPr/>
            <p:nvPr/>
          </p:nvSpPr>
          <p:spPr>
            <a:xfrm>
              <a:off x="1426375" y="2120325"/>
              <a:ext cx="1514100" cy="1486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71" name="Google Shape;971;p41"/>
            <p:cNvSpPr/>
            <p:nvPr/>
          </p:nvSpPr>
          <p:spPr>
            <a:xfrm>
              <a:off x="1502575" y="2044125"/>
              <a:ext cx="1514100" cy="14865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41"/>
          <p:cNvGrpSpPr/>
          <p:nvPr/>
        </p:nvGrpSpPr>
        <p:grpSpPr>
          <a:xfrm>
            <a:off x="7440532" y="2975950"/>
            <a:ext cx="1997735" cy="2485631"/>
            <a:chOff x="1426375" y="2044125"/>
            <a:chExt cx="1590300" cy="1562700"/>
          </a:xfrm>
        </p:grpSpPr>
        <p:sp>
          <p:nvSpPr>
            <p:cNvPr id="973" name="Google Shape;973;p41"/>
            <p:cNvSpPr/>
            <p:nvPr/>
          </p:nvSpPr>
          <p:spPr>
            <a:xfrm>
              <a:off x="1426375" y="2120325"/>
              <a:ext cx="1514100" cy="1486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74" name="Google Shape;974;p41"/>
            <p:cNvSpPr/>
            <p:nvPr/>
          </p:nvSpPr>
          <p:spPr>
            <a:xfrm>
              <a:off x="1502575" y="2044125"/>
              <a:ext cx="1514100" cy="14865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41"/>
          <p:cNvGrpSpPr/>
          <p:nvPr/>
        </p:nvGrpSpPr>
        <p:grpSpPr>
          <a:xfrm>
            <a:off x="9783935" y="2975950"/>
            <a:ext cx="1997735" cy="2485631"/>
            <a:chOff x="1426375" y="2044125"/>
            <a:chExt cx="1590300" cy="1562700"/>
          </a:xfrm>
        </p:grpSpPr>
        <p:sp>
          <p:nvSpPr>
            <p:cNvPr id="976" name="Google Shape;976;p41"/>
            <p:cNvSpPr/>
            <p:nvPr/>
          </p:nvSpPr>
          <p:spPr>
            <a:xfrm>
              <a:off x="1426375" y="2120325"/>
              <a:ext cx="1514100" cy="1486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77" name="Google Shape;977;p41"/>
            <p:cNvSpPr/>
            <p:nvPr/>
          </p:nvSpPr>
          <p:spPr>
            <a:xfrm>
              <a:off x="1502575" y="2044125"/>
              <a:ext cx="1514100" cy="14865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 name="Google Shape;978;p41"/>
          <p:cNvSpPr txBox="1"/>
          <p:nvPr>
            <p:ph type="title"/>
          </p:nvPr>
        </p:nvSpPr>
        <p:spPr>
          <a:xfrm>
            <a:off x="415600" y="11267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And this is a timeline.</a:t>
            </a:r>
            <a:endParaRPr/>
          </a:p>
        </p:txBody>
      </p:sp>
      <p:sp>
        <p:nvSpPr>
          <p:cNvPr id="979" name="Google Shape;979;p41"/>
          <p:cNvSpPr txBox="1"/>
          <p:nvPr>
            <p:ph idx="7" type="body"/>
          </p:nvPr>
        </p:nvSpPr>
        <p:spPr>
          <a:xfrm>
            <a:off x="2914173" y="3071323"/>
            <a:ext cx="1753200" cy="22086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980" name="Google Shape;980;p41"/>
          <p:cNvSpPr txBox="1"/>
          <p:nvPr>
            <p:ph idx="2" type="subTitle"/>
          </p:nvPr>
        </p:nvSpPr>
        <p:spPr>
          <a:xfrm>
            <a:off x="2775375" y="2302300"/>
            <a:ext cx="1997700" cy="327900"/>
          </a:xfrm>
          <a:prstGeom prst="rect">
            <a:avLst/>
          </a:prstGeom>
        </p:spPr>
        <p:txBody>
          <a:bodyPr anchorCtr="0" anchor="ctr" bIns="121900" lIns="121900" spcFirstLastPara="1" rIns="121900" wrap="square" tIns="121900">
            <a:noAutofit/>
          </a:bodyPr>
          <a:lstStyle/>
          <a:p>
            <a:pPr indent="0" lvl="0" marL="0" rtl="0" algn="ctr">
              <a:lnSpc>
                <a:spcPct val="100000"/>
              </a:lnSpc>
              <a:spcBef>
                <a:spcPts val="0"/>
              </a:spcBef>
              <a:spcAft>
                <a:spcPts val="0"/>
              </a:spcAft>
              <a:buNone/>
            </a:pPr>
            <a:r>
              <a:rPr lang="en"/>
              <a:t>2005</a:t>
            </a:r>
            <a:endParaRPr/>
          </a:p>
        </p:txBody>
      </p:sp>
      <p:sp>
        <p:nvSpPr>
          <p:cNvPr id="981" name="Google Shape;981;p41"/>
          <p:cNvSpPr txBox="1"/>
          <p:nvPr>
            <p:ph idx="8" type="body"/>
          </p:nvPr>
        </p:nvSpPr>
        <p:spPr>
          <a:xfrm>
            <a:off x="5266057" y="3071323"/>
            <a:ext cx="1753200" cy="22086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982" name="Google Shape;982;p41"/>
          <p:cNvSpPr txBox="1"/>
          <p:nvPr>
            <p:ph idx="3" type="subTitle"/>
          </p:nvPr>
        </p:nvSpPr>
        <p:spPr>
          <a:xfrm>
            <a:off x="5135151" y="2316621"/>
            <a:ext cx="1997700" cy="327900"/>
          </a:xfrm>
          <a:prstGeom prst="rect">
            <a:avLst/>
          </a:prstGeom>
        </p:spPr>
        <p:txBody>
          <a:bodyPr anchorCtr="0" anchor="ctr" bIns="121900" lIns="121900" spcFirstLastPara="1" rIns="121900" wrap="square" tIns="121900">
            <a:noAutofit/>
          </a:bodyPr>
          <a:lstStyle/>
          <a:p>
            <a:pPr indent="0" lvl="0" marL="0" rtl="0" algn="ctr">
              <a:lnSpc>
                <a:spcPct val="100000"/>
              </a:lnSpc>
              <a:spcBef>
                <a:spcPts val="0"/>
              </a:spcBef>
              <a:spcAft>
                <a:spcPts val="0"/>
              </a:spcAft>
              <a:buNone/>
            </a:pPr>
            <a:r>
              <a:rPr lang="en"/>
              <a:t>2015</a:t>
            </a:r>
            <a:endParaRPr/>
          </a:p>
        </p:txBody>
      </p:sp>
      <p:sp>
        <p:nvSpPr>
          <p:cNvPr id="983" name="Google Shape;983;p41"/>
          <p:cNvSpPr txBox="1"/>
          <p:nvPr>
            <p:ph idx="9" type="body"/>
          </p:nvPr>
        </p:nvSpPr>
        <p:spPr>
          <a:xfrm>
            <a:off x="7617942" y="3071323"/>
            <a:ext cx="1753200" cy="22086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984" name="Google Shape;984;p41"/>
          <p:cNvSpPr txBox="1"/>
          <p:nvPr>
            <p:ph idx="4" type="subTitle"/>
          </p:nvPr>
        </p:nvSpPr>
        <p:spPr>
          <a:xfrm>
            <a:off x="7494926" y="2316621"/>
            <a:ext cx="1997700" cy="327900"/>
          </a:xfrm>
          <a:prstGeom prst="rect">
            <a:avLst/>
          </a:prstGeom>
        </p:spPr>
        <p:txBody>
          <a:bodyPr anchorCtr="0" anchor="ctr" bIns="121900" lIns="121900" spcFirstLastPara="1" rIns="121900" wrap="square" tIns="121900">
            <a:noAutofit/>
          </a:bodyPr>
          <a:lstStyle/>
          <a:p>
            <a:pPr indent="0" lvl="0" marL="0" rtl="0" algn="ctr">
              <a:lnSpc>
                <a:spcPct val="100000"/>
              </a:lnSpc>
              <a:spcBef>
                <a:spcPts val="0"/>
              </a:spcBef>
              <a:spcAft>
                <a:spcPts val="0"/>
              </a:spcAft>
              <a:buNone/>
            </a:pPr>
            <a:r>
              <a:rPr lang="en"/>
              <a:t>2019</a:t>
            </a:r>
            <a:endParaRPr/>
          </a:p>
        </p:txBody>
      </p:sp>
      <p:sp>
        <p:nvSpPr>
          <p:cNvPr id="985" name="Google Shape;985;p41"/>
          <p:cNvSpPr txBox="1"/>
          <p:nvPr>
            <p:ph idx="5" type="subTitle"/>
          </p:nvPr>
        </p:nvSpPr>
        <p:spPr>
          <a:xfrm>
            <a:off x="9854701" y="2302300"/>
            <a:ext cx="1997700" cy="327900"/>
          </a:xfrm>
          <a:prstGeom prst="rect">
            <a:avLst/>
          </a:prstGeom>
        </p:spPr>
        <p:txBody>
          <a:bodyPr anchorCtr="0" anchor="ctr" bIns="121900" lIns="121900" spcFirstLastPara="1" rIns="121900" wrap="square" tIns="121900">
            <a:noAutofit/>
          </a:bodyPr>
          <a:lstStyle/>
          <a:p>
            <a:pPr indent="0" lvl="0" marL="0" rtl="0" algn="ctr">
              <a:lnSpc>
                <a:spcPct val="100000"/>
              </a:lnSpc>
              <a:spcBef>
                <a:spcPts val="0"/>
              </a:spcBef>
              <a:spcAft>
                <a:spcPts val="0"/>
              </a:spcAft>
              <a:buNone/>
            </a:pPr>
            <a:r>
              <a:rPr lang="en"/>
              <a:t>2022</a:t>
            </a:r>
            <a:endParaRPr/>
          </a:p>
        </p:txBody>
      </p:sp>
      <p:sp>
        <p:nvSpPr>
          <p:cNvPr id="986" name="Google Shape;986;p41"/>
          <p:cNvSpPr txBox="1"/>
          <p:nvPr>
            <p:ph idx="6" type="body"/>
          </p:nvPr>
        </p:nvSpPr>
        <p:spPr>
          <a:xfrm>
            <a:off x="562289" y="3071323"/>
            <a:ext cx="1753200" cy="22086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987" name="Google Shape;987;p41"/>
          <p:cNvSpPr txBox="1"/>
          <p:nvPr>
            <p:ph idx="13" type="body"/>
          </p:nvPr>
        </p:nvSpPr>
        <p:spPr>
          <a:xfrm>
            <a:off x="9969826" y="3071323"/>
            <a:ext cx="1753200" cy="22086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988" name="Google Shape;988;p41"/>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24"/>
          <p:cNvSpPr/>
          <p:nvPr/>
        </p:nvSpPr>
        <p:spPr>
          <a:xfrm>
            <a:off x="1159850" y="2178946"/>
            <a:ext cx="3149100" cy="3189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4"/>
          <p:cNvSpPr/>
          <p:nvPr/>
        </p:nvSpPr>
        <p:spPr>
          <a:xfrm>
            <a:off x="1281994" y="2037873"/>
            <a:ext cx="3149100" cy="3189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8" name="Google Shape;468;p24"/>
          <p:cNvPicPr preferRelativeResize="0"/>
          <p:nvPr/>
        </p:nvPicPr>
        <p:blipFill rotWithShape="1">
          <a:blip r:embed="rId3">
            <a:alphaModFix/>
          </a:blip>
          <a:srcRect b="0" l="21888" r="29000" t="5722"/>
          <a:stretch/>
        </p:blipFill>
        <p:spPr>
          <a:xfrm>
            <a:off x="1499925" y="1475687"/>
            <a:ext cx="2931176" cy="3751188"/>
          </a:xfrm>
          <a:prstGeom prst="rect">
            <a:avLst/>
          </a:prstGeom>
          <a:noFill/>
          <a:ln>
            <a:noFill/>
          </a:ln>
        </p:spPr>
      </p:pic>
      <p:sp>
        <p:nvSpPr>
          <p:cNvPr id="469" name="Google Shape;469;p24"/>
          <p:cNvSpPr/>
          <p:nvPr/>
        </p:nvSpPr>
        <p:spPr>
          <a:xfrm>
            <a:off x="5050200" y="2013350"/>
            <a:ext cx="62442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4"/>
          <p:cNvSpPr txBox="1"/>
          <p:nvPr>
            <p:ph type="title"/>
          </p:nvPr>
        </p:nvSpPr>
        <p:spPr>
          <a:xfrm>
            <a:off x="5481025" y="1885475"/>
            <a:ext cx="5322600" cy="8592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Hello! I’m...</a:t>
            </a:r>
            <a:endParaRPr/>
          </a:p>
        </p:txBody>
      </p:sp>
      <p:sp>
        <p:nvSpPr>
          <p:cNvPr id="471" name="Google Shape;471;p24"/>
          <p:cNvSpPr txBox="1"/>
          <p:nvPr>
            <p:ph idx="1" type="body"/>
          </p:nvPr>
        </p:nvSpPr>
        <p:spPr>
          <a:xfrm>
            <a:off x="5050200" y="3057875"/>
            <a:ext cx="6244200" cy="2235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2200">
                <a:solidFill>
                  <a:schemeClr val="lt2"/>
                </a:solidFill>
                <a:highlight>
                  <a:schemeClr val="accent3"/>
                </a:highlight>
              </a:rPr>
              <a:t>Here is where you introduce yourself.</a:t>
            </a:r>
            <a:endParaRPr sz="2200">
              <a:solidFill>
                <a:schemeClr val="lt2"/>
              </a:solidFill>
              <a:highlight>
                <a:schemeClr val="accent3"/>
              </a:highlight>
            </a:endParaRPr>
          </a:p>
          <a:p>
            <a:pPr indent="0" lvl="0" marL="0" rtl="0" algn="l">
              <a:spcBef>
                <a:spcPts val="2100"/>
              </a:spcBef>
              <a:spcAft>
                <a:spcPts val="2100"/>
              </a:spcAft>
              <a:buNone/>
            </a:pPr>
            <a:r>
              <a:rPr lang="en"/>
              <a:t>You can add your name, title and a little background. Right click the image and replace it with your own.</a:t>
            </a:r>
            <a:endParaRPr/>
          </a:p>
        </p:txBody>
      </p:sp>
      <p:grpSp>
        <p:nvGrpSpPr>
          <p:cNvPr id="472" name="Google Shape;472;p24"/>
          <p:cNvGrpSpPr/>
          <p:nvPr/>
        </p:nvGrpSpPr>
        <p:grpSpPr>
          <a:xfrm>
            <a:off x="4075525" y="1568350"/>
            <a:ext cx="737725" cy="887475"/>
            <a:chOff x="4038950" y="1664675"/>
            <a:chExt cx="737725" cy="887475"/>
          </a:xfrm>
        </p:grpSpPr>
        <p:sp>
          <p:nvSpPr>
            <p:cNvPr id="473" name="Google Shape;473;p24"/>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74" name="Google Shape;474;p24"/>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75" name="Google Shape;475;p24"/>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
        <p:nvSpPr>
          <p:cNvPr id="476" name="Google Shape;476;p2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42"/>
          <p:cNvSpPr/>
          <p:nvPr/>
        </p:nvSpPr>
        <p:spPr>
          <a:xfrm>
            <a:off x="876500" y="2053525"/>
            <a:ext cx="4692600" cy="3189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2"/>
          <p:cNvSpPr/>
          <p:nvPr/>
        </p:nvSpPr>
        <p:spPr>
          <a:xfrm>
            <a:off x="1058521" y="1836250"/>
            <a:ext cx="4692600" cy="3189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 name="Google Shape;995;p42"/>
          <p:cNvGrpSpPr/>
          <p:nvPr/>
        </p:nvGrpSpPr>
        <p:grpSpPr>
          <a:xfrm rot="5400000">
            <a:off x="5025115" y="1402894"/>
            <a:ext cx="5778042" cy="3955122"/>
            <a:chOff x="2345366" y="140711"/>
            <a:chExt cx="6483441" cy="4437974"/>
          </a:xfrm>
        </p:grpSpPr>
        <p:sp>
          <p:nvSpPr>
            <p:cNvPr id="996" name="Google Shape;996;p42"/>
            <p:cNvSpPr/>
            <p:nvPr/>
          </p:nvSpPr>
          <p:spPr>
            <a:xfrm>
              <a:off x="2362377" y="163678"/>
              <a:ext cx="6449417" cy="4392004"/>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nvGrpSpPr>
            <p:cNvPr id="997" name="Google Shape;997;p42"/>
            <p:cNvGrpSpPr/>
            <p:nvPr/>
          </p:nvGrpSpPr>
          <p:grpSpPr>
            <a:xfrm>
              <a:off x="2345366" y="140711"/>
              <a:ext cx="6483441" cy="4437974"/>
              <a:chOff x="390725" y="192901"/>
              <a:chExt cx="9367780" cy="6412330"/>
            </a:xfrm>
          </p:grpSpPr>
          <p:sp>
            <p:nvSpPr>
              <p:cNvPr id="998" name="Google Shape;998;p42"/>
              <p:cNvSpPr/>
              <p:nvPr/>
            </p:nvSpPr>
            <p:spPr>
              <a:xfrm>
                <a:off x="433022" y="255001"/>
                <a:ext cx="9309250" cy="6342300"/>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b="100%" r="100%"/>
                </a:path>
                <a:tileRect l="-100%" t="-10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999" name="Google Shape;999;p42"/>
              <p:cNvGrpSpPr/>
              <p:nvPr/>
            </p:nvGrpSpPr>
            <p:grpSpPr>
              <a:xfrm>
                <a:off x="9036100" y="3183177"/>
                <a:ext cx="492960" cy="492960"/>
                <a:chOff x="9132580" y="3159701"/>
                <a:chExt cx="371233" cy="371233"/>
              </a:xfrm>
            </p:grpSpPr>
            <p:sp>
              <p:nvSpPr>
                <p:cNvPr id="1000" name="Google Shape;1000;p42"/>
                <p:cNvSpPr/>
                <p:nvPr/>
              </p:nvSpPr>
              <p:spPr>
                <a:xfrm>
                  <a:off x="9132580" y="3159701"/>
                  <a:ext cx="371233" cy="371233"/>
                </a:xfrm>
                <a:custGeom>
                  <a:rect b="b" l="l" r="r" t="t"/>
                  <a:pathLst>
                    <a:path extrusionOk="0" h="358679" w="358679">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01" name="Google Shape;1001;p42"/>
                <p:cNvSpPr/>
                <p:nvPr/>
              </p:nvSpPr>
              <p:spPr>
                <a:xfrm>
                  <a:off x="9138858" y="3166118"/>
                  <a:ext cx="267486" cy="358181"/>
                </a:xfrm>
                <a:custGeom>
                  <a:rect b="b" l="l" r="r" t="t"/>
                  <a:pathLst>
                    <a:path extrusionOk="0" h="346069" w="258441">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02" name="Google Shape;1002;p42"/>
                <p:cNvSpPr/>
                <p:nvPr/>
              </p:nvSpPr>
              <p:spPr>
                <a:xfrm>
                  <a:off x="9249765" y="3279048"/>
                  <a:ext cx="129816" cy="130304"/>
                </a:xfrm>
                <a:custGeom>
                  <a:rect b="b" l="l" r="r" t="t"/>
                  <a:pathLst>
                    <a:path extrusionOk="0" h="125898" w="125426">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1003" name="Google Shape;1003;p42"/>
              <p:cNvGrpSpPr/>
              <p:nvPr/>
            </p:nvGrpSpPr>
            <p:grpSpPr>
              <a:xfrm>
                <a:off x="390725" y="192901"/>
                <a:ext cx="9367780" cy="6412330"/>
                <a:chOff x="1194635" y="234866"/>
                <a:chExt cx="9244824" cy="6489556"/>
              </a:xfrm>
            </p:grpSpPr>
            <p:sp>
              <p:nvSpPr>
                <p:cNvPr id="1004" name="Google Shape;1004;p42"/>
                <p:cNvSpPr/>
                <p:nvPr/>
              </p:nvSpPr>
              <p:spPr>
                <a:xfrm>
                  <a:off x="1217565" y="240980"/>
                  <a:ext cx="9221894" cy="6483314"/>
                </a:xfrm>
                <a:custGeom>
                  <a:rect b="b" l="l" r="r" t="t"/>
                  <a:pathLst>
                    <a:path extrusionOk="0" h="6483314" w="9221894">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05" name="Google Shape;1005;p42"/>
                <p:cNvSpPr/>
                <p:nvPr/>
              </p:nvSpPr>
              <p:spPr>
                <a:xfrm>
                  <a:off x="2119512" y="237923"/>
                  <a:ext cx="97838" cy="15287"/>
                </a:xfrm>
                <a:custGeom>
                  <a:rect b="b" l="l" r="r" t="t"/>
                  <a:pathLst>
                    <a:path extrusionOk="0" h="15287" w="97838">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06" name="Google Shape;1006;p42"/>
                <p:cNvSpPr/>
                <p:nvPr/>
              </p:nvSpPr>
              <p:spPr>
                <a:xfrm>
                  <a:off x="2510865" y="234866"/>
                  <a:ext cx="203320" cy="18344"/>
                </a:xfrm>
                <a:custGeom>
                  <a:rect b="b" l="l" r="r" t="t"/>
                  <a:pathLst>
                    <a:path extrusionOk="0" h="18344" w="20332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07" name="Google Shape;1007;p42"/>
                <p:cNvSpPr/>
                <p:nvPr/>
              </p:nvSpPr>
              <p:spPr>
                <a:xfrm>
                  <a:off x="2831897" y="234866"/>
                  <a:ext cx="201791" cy="18344"/>
                </a:xfrm>
                <a:custGeom>
                  <a:rect b="b" l="l" r="r" t="t"/>
                  <a:pathLst>
                    <a:path extrusionOk="0" h="18344" w="201791">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08" name="Google Shape;1008;p42"/>
                <p:cNvSpPr/>
                <p:nvPr/>
              </p:nvSpPr>
              <p:spPr>
                <a:xfrm>
                  <a:off x="2510865" y="245567"/>
                  <a:ext cx="203320" cy="7643"/>
                </a:xfrm>
                <a:custGeom>
                  <a:rect b="b" l="l" r="r" t="t"/>
                  <a:pathLst>
                    <a:path extrusionOk="0" h="7643" w="203320">
                      <a:moveTo>
                        <a:pt x="0" y="0"/>
                      </a:moveTo>
                      <a:lnTo>
                        <a:pt x="203320" y="0"/>
                      </a:lnTo>
                      <a:lnTo>
                        <a:pt x="203320" y="7644"/>
                      </a:lnTo>
                      <a:lnTo>
                        <a:pt x="0" y="7644"/>
                      </a:lnTo>
                      <a:lnTo>
                        <a:pt x="0" y="0"/>
                      </a:lnTo>
                      <a:close/>
                    </a:path>
                  </a:pathLst>
                </a:custGeom>
                <a:solidFill>
                  <a:srgbClr val="393A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09" name="Google Shape;1009;p42"/>
                <p:cNvSpPr/>
                <p:nvPr/>
              </p:nvSpPr>
              <p:spPr>
                <a:xfrm>
                  <a:off x="2831897" y="245567"/>
                  <a:ext cx="201791" cy="7643"/>
                </a:xfrm>
                <a:custGeom>
                  <a:rect b="b" l="l" r="r" t="t"/>
                  <a:pathLst>
                    <a:path extrusionOk="0" h="7643" w="201791">
                      <a:moveTo>
                        <a:pt x="0" y="0"/>
                      </a:moveTo>
                      <a:lnTo>
                        <a:pt x="201791" y="0"/>
                      </a:lnTo>
                      <a:lnTo>
                        <a:pt x="201791" y="7644"/>
                      </a:lnTo>
                      <a:lnTo>
                        <a:pt x="0" y="7644"/>
                      </a:lnTo>
                      <a:lnTo>
                        <a:pt x="0" y="0"/>
                      </a:lnTo>
                      <a:close/>
                    </a:path>
                  </a:pathLst>
                </a:custGeom>
                <a:solidFill>
                  <a:srgbClr val="444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10" name="Google Shape;1010;p42"/>
                <p:cNvSpPr/>
                <p:nvPr/>
              </p:nvSpPr>
              <p:spPr>
                <a:xfrm>
                  <a:off x="2119512" y="245567"/>
                  <a:ext cx="97838" cy="7643"/>
                </a:xfrm>
                <a:custGeom>
                  <a:rect b="b" l="l" r="r" t="t"/>
                  <a:pathLst>
                    <a:path extrusionOk="0" h="7643" w="97838">
                      <a:moveTo>
                        <a:pt x="0" y="0"/>
                      </a:moveTo>
                      <a:lnTo>
                        <a:pt x="97838" y="0"/>
                      </a:lnTo>
                      <a:lnTo>
                        <a:pt x="97838" y="7644"/>
                      </a:lnTo>
                      <a:lnTo>
                        <a:pt x="0" y="7644"/>
                      </a:lnTo>
                      <a:lnTo>
                        <a:pt x="0" y="0"/>
                      </a:lnTo>
                      <a:close/>
                    </a:path>
                  </a:pathLst>
                </a:custGeom>
                <a:solidFill>
                  <a:srgbClr val="35353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11" name="Google Shape;1011;p42"/>
                <p:cNvSpPr/>
                <p:nvPr/>
              </p:nvSpPr>
              <p:spPr>
                <a:xfrm>
                  <a:off x="1217565" y="251681"/>
                  <a:ext cx="9221894" cy="6472613"/>
                </a:xfrm>
                <a:custGeom>
                  <a:rect b="b" l="l" r="r" t="t"/>
                  <a:pathLst>
                    <a:path extrusionOk="0" h="6472613" w="9221894">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12" name="Google Shape;1012;p42"/>
                <p:cNvSpPr/>
                <p:nvPr/>
              </p:nvSpPr>
              <p:spPr>
                <a:xfrm>
                  <a:off x="1232853" y="266969"/>
                  <a:ext cx="9184950" cy="6442039"/>
                </a:xfrm>
                <a:custGeom>
                  <a:rect b="b" l="l" r="r" t="t"/>
                  <a:pathLst>
                    <a:path extrusionOk="0" h="6442039" w="918495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13" name="Google Shape;1013;p42"/>
                <p:cNvSpPr/>
                <p:nvPr/>
              </p:nvSpPr>
              <p:spPr>
                <a:xfrm>
                  <a:off x="1261898" y="294486"/>
                  <a:ext cx="8971056" cy="6387005"/>
                </a:xfrm>
                <a:custGeom>
                  <a:rect b="b" l="l" r="r" t="t"/>
                  <a:pathLst>
                    <a:path extrusionOk="0" h="6387005" w="8971056">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14" name="Google Shape;1014;p42"/>
                <p:cNvSpPr/>
                <p:nvPr/>
              </p:nvSpPr>
              <p:spPr>
                <a:xfrm>
                  <a:off x="1266484" y="294484"/>
                  <a:ext cx="9114629" cy="6380892"/>
                </a:xfrm>
                <a:custGeom>
                  <a:rect b="b" l="l" r="r" t="t"/>
                  <a:pathLst>
                    <a:path extrusionOk="0" h="6380892" w="9114629">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15" name="Google Shape;1015;p42"/>
                <p:cNvSpPr/>
                <p:nvPr/>
              </p:nvSpPr>
              <p:spPr>
                <a:xfrm>
                  <a:off x="1217565" y="6135737"/>
                  <a:ext cx="434157" cy="588685"/>
                </a:xfrm>
                <a:custGeom>
                  <a:rect b="b" l="l" r="r" t="t"/>
                  <a:pathLst>
                    <a:path extrusionOk="0" h="588685" w="434157">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16" name="Google Shape;1016;p42"/>
                <p:cNvSpPr/>
                <p:nvPr/>
              </p:nvSpPr>
              <p:spPr>
                <a:xfrm>
                  <a:off x="1217565" y="251681"/>
                  <a:ext cx="843855" cy="3364719"/>
                </a:xfrm>
                <a:custGeom>
                  <a:rect b="b" l="l" r="r" t="t"/>
                  <a:pathLst>
                    <a:path extrusionOk="0" h="3364719" w="843855">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17" name="Google Shape;1017;p42"/>
                <p:cNvSpPr/>
                <p:nvPr/>
              </p:nvSpPr>
              <p:spPr>
                <a:xfrm>
                  <a:off x="9999061" y="251681"/>
                  <a:ext cx="438743" cy="432628"/>
                </a:xfrm>
                <a:custGeom>
                  <a:rect b="b" l="l" r="r" t="t"/>
                  <a:pathLst>
                    <a:path extrusionOk="0" h="432628" w="438743">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18" name="Google Shape;1018;p42"/>
                <p:cNvSpPr/>
                <p:nvPr/>
              </p:nvSpPr>
              <p:spPr>
                <a:xfrm>
                  <a:off x="10000589" y="6291667"/>
                  <a:ext cx="438743" cy="432628"/>
                </a:xfrm>
                <a:custGeom>
                  <a:rect b="b" l="l" r="r" t="t"/>
                  <a:pathLst>
                    <a:path extrusionOk="0" h="432628" w="438743">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19" name="Google Shape;1019;p42"/>
                <p:cNvSpPr/>
                <p:nvPr/>
              </p:nvSpPr>
              <p:spPr>
                <a:xfrm>
                  <a:off x="1194635" y="927377"/>
                  <a:ext cx="19873" cy="337847"/>
                </a:xfrm>
                <a:custGeom>
                  <a:rect b="b" l="l" r="r" t="t"/>
                  <a:pathLst>
                    <a:path extrusionOk="0" h="337847" w="19873">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20" name="Google Shape;1020;p42"/>
                <p:cNvSpPr/>
                <p:nvPr/>
              </p:nvSpPr>
              <p:spPr>
                <a:xfrm>
                  <a:off x="1200749" y="925848"/>
                  <a:ext cx="13758" cy="339376"/>
                </a:xfrm>
                <a:custGeom>
                  <a:rect b="b" l="l" r="r" t="t"/>
                  <a:pathLst>
                    <a:path extrusionOk="0" h="339376" w="13758">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sp>
          <p:nvSpPr>
            <p:cNvPr id="1021" name="Google Shape;1021;p42"/>
            <p:cNvSpPr/>
            <p:nvPr/>
          </p:nvSpPr>
          <p:spPr>
            <a:xfrm>
              <a:off x="2893720" y="349978"/>
              <a:ext cx="5332800" cy="40011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22" name="Google Shape;1022;p42"/>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3" name="Google Shape;1023;p42"/>
          <p:cNvSpPr txBox="1"/>
          <p:nvPr>
            <p:ph type="title"/>
          </p:nvPr>
        </p:nvSpPr>
        <p:spPr>
          <a:xfrm>
            <a:off x="1124600" y="1981100"/>
            <a:ext cx="4409100" cy="12642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Presenting a </a:t>
            </a:r>
            <a:r>
              <a:rPr lang="en">
                <a:solidFill>
                  <a:schemeClr val="lt2"/>
                </a:solidFill>
                <a:highlight>
                  <a:schemeClr val="accent3"/>
                </a:highlight>
              </a:rPr>
              <a:t>website?</a:t>
            </a:r>
            <a:endParaRPr>
              <a:solidFill>
                <a:schemeClr val="lt2"/>
              </a:solidFill>
              <a:highlight>
                <a:schemeClr val="accent3"/>
              </a:highlight>
            </a:endParaRPr>
          </a:p>
        </p:txBody>
      </p:sp>
      <p:sp>
        <p:nvSpPr>
          <p:cNvPr id="1024" name="Google Shape;1024;p42"/>
          <p:cNvSpPr txBox="1"/>
          <p:nvPr>
            <p:ph idx="1" type="body"/>
          </p:nvPr>
        </p:nvSpPr>
        <p:spPr>
          <a:xfrm>
            <a:off x="1124679" y="3438950"/>
            <a:ext cx="4409100" cy="1702500"/>
          </a:xfrm>
          <a:prstGeom prst="rect">
            <a:avLst/>
          </a:prstGeom>
        </p:spPr>
        <p:txBody>
          <a:bodyPr anchorCtr="0" anchor="t" bIns="121900" lIns="121900" spcFirstLastPara="1" rIns="121900" wrap="square" tIns="121900">
            <a:noAutofit/>
          </a:bodyPr>
          <a:lstStyle/>
          <a:p>
            <a:pPr indent="0" lvl="0" marL="0" rtl="0" algn="r">
              <a:spcBef>
                <a:spcPts val="0"/>
              </a:spcBef>
              <a:spcAft>
                <a:spcPts val="2100"/>
              </a:spcAft>
              <a:buNone/>
            </a:pPr>
            <a:r>
              <a:rPr lang="en">
                <a:solidFill>
                  <a:schemeClr val="dk1"/>
                </a:solidFill>
              </a:rPr>
              <a:t>If you are presenting a website, an internet product or an app, you can place a screenshot of it here.</a:t>
            </a:r>
            <a:endParaRPr>
              <a:solidFill>
                <a:schemeClr val="dk1"/>
              </a:solidFill>
            </a:endParaRPr>
          </a:p>
        </p:txBody>
      </p:sp>
      <p:sp>
        <p:nvSpPr>
          <p:cNvPr id="1025" name="Google Shape;1025;p42"/>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43"/>
          <p:cNvSpPr/>
          <p:nvPr/>
        </p:nvSpPr>
        <p:spPr>
          <a:xfrm>
            <a:off x="5458283" y="2169548"/>
            <a:ext cx="5163600" cy="3189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3"/>
          <p:cNvSpPr/>
          <p:nvPr/>
        </p:nvSpPr>
        <p:spPr>
          <a:xfrm>
            <a:off x="5658568" y="1952275"/>
            <a:ext cx="5163600" cy="3189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 name="Google Shape;1032;p43"/>
          <p:cNvGrpSpPr/>
          <p:nvPr/>
        </p:nvGrpSpPr>
        <p:grpSpPr>
          <a:xfrm>
            <a:off x="2325102" y="478499"/>
            <a:ext cx="2721600" cy="5544000"/>
            <a:chOff x="1020040" y="533174"/>
            <a:chExt cx="2721600" cy="5544000"/>
          </a:xfrm>
        </p:grpSpPr>
        <p:sp>
          <p:nvSpPr>
            <p:cNvPr id="1033" name="Google Shape;1033;p43"/>
            <p:cNvSpPr/>
            <p:nvPr/>
          </p:nvSpPr>
          <p:spPr>
            <a:xfrm rot="5322">
              <a:off x="1024388" y="535271"/>
              <a:ext cx="2712903" cy="5539807"/>
            </a:xfrm>
            <a:prstGeom prst="roundRect">
              <a:avLst>
                <a:gd fmla="val 13728" name="adj"/>
              </a:avLst>
            </a:pr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34" name="Google Shape;1034;p43"/>
            <p:cNvSpPr/>
            <p:nvPr/>
          </p:nvSpPr>
          <p:spPr>
            <a:xfrm rot="5339">
              <a:off x="1117826" y="634766"/>
              <a:ext cx="2511303" cy="5315706"/>
            </a:xfrm>
            <a:prstGeom prst="roundRect">
              <a:avLst>
                <a:gd fmla="val 11202" name="adj"/>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35" name="Google Shape;1035;p43"/>
            <p:cNvSpPr/>
            <p:nvPr/>
          </p:nvSpPr>
          <p:spPr>
            <a:xfrm rot="-10793156">
              <a:off x="1702602" y="592275"/>
              <a:ext cx="1356303" cy="243601"/>
            </a:xfrm>
            <a:prstGeom prst="round2SameRect">
              <a:avLst>
                <a:gd fmla="val 50000" name="adj1"/>
                <a:gd fmla="val 0" name="adj2"/>
              </a:avLst>
            </a:prstGeom>
            <a:solidFill>
              <a:srgbClr val="25252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36" name="Google Shape;1036;p43"/>
            <p:cNvSpPr/>
            <p:nvPr/>
          </p:nvSpPr>
          <p:spPr>
            <a:xfrm>
              <a:off x="1848856" y="5858818"/>
              <a:ext cx="1063200" cy="37800"/>
            </a:xfrm>
            <a:prstGeom prst="roundRect">
              <a:avLst>
                <a:gd fmla="val 50000" name="adj"/>
              </a:avLst>
            </a:prstGeom>
            <a:solidFill>
              <a:srgbClr val="3A38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43"/>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43"/>
            <p:cNvSpPr/>
            <p:nvPr/>
          </p:nvSpPr>
          <p:spPr>
            <a:xfrm>
              <a:off x="2176639" y="720996"/>
              <a:ext cx="408300" cy="37800"/>
            </a:xfrm>
            <a:prstGeom prst="roundRect">
              <a:avLst>
                <a:gd fmla="val 50000" name="adj"/>
              </a:avLst>
            </a:prstGeom>
            <a:gradFill>
              <a:gsLst>
                <a:gs pos="0">
                  <a:srgbClr val="424242"/>
                </a:gs>
                <a:gs pos="100000">
                  <a:srgbClr val="01010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9" name="Google Shape;1039;p43"/>
          <p:cNvSpPr txBox="1"/>
          <p:nvPr>
            <p:ph type="title"/>
          </p:nvPr>
        </p:nvSpPr>
        <p:spPr>
          <a:xfrm>
            <a:off x="5762975" y="2122000"/>
            <a:ext cx="4025400" cy="1242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Presenting </a:t>
            </a:r>
            <a:r>
              <a:rPr lang="en">
                <a:solidFill>
                  <a:schemeClr val="lt2"/>
                </a:solidFill>
                <a:highlight>
                  <a:schemeClr val="accent3"/>
                </a:highlight>
              </a:rPr>
              <a:t>an app?</a:t>
            </a:r>
            <a:endParaRPr>
              <a:solidFill>
                <a:schemeClr val="lt2"/>
              </a:solidFill>
              <a:highlight>
                <a:schemeClr val="accent3"/>
              </a:highlight>
            </a:endParaRPr>
          </a:p>
        </p:txBody>
      </p:sp>
      <p:sp>
        <p:nvSpPr>
          <p:cNvPr id="1040" name="Google Shape;1040;p43"/>
          <p:cNvSpPr txBox="1"/>
          <p:nvPr>
            <p:ph idx="1" type="body"/>
          </p:nvPr>
        </p:nvSpPr>
        <p:spPr>
          <a:xfrm>
            <a:off x="5763075" y="3503650"/>
            <a:ext cx="4920600" cy="1467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dk1"/>
                </a:solidFill>
              </a:rPr>
              <a:t>If you are presenting a website, an internet product or an app, you can place a screenshot of it here.</a:t>
            </a:r>
            <a:endParaRPr>
              <a:solidFill>
                <a:schemeClr val="dk1"/>
              </a:solidFill>
            </a:endParaRPr>
          </a:p>
        </p:txBody>
      </p:sp>
      <p:sp>
        <p:nvSpPr>
          <p:cNvPr id="1041" name="Google Shape;1041;p43"/>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44"/>
          <p:cNvSpPr txBox="1"/>
          <p:nvPr>
            <p:ph type="title"/>
          </p:nvPr>
        </p:nvSpPr>
        <p:spPr>
          <a:xfrm>
            <a:off x="837300" y="2456250"/>
            <a:ext cx="6308400" cy="763500"/>
          </a:xfrm>
          <a:prstGeom prst="rect">
            <a:avLst/>
          </a:prstGeom>
        </p:spPr>
        <p:txBody>
          <a:bodyPr anchorCtr="0" anchor="b" bIns="121900" lIns="121900" spcFirstLastPara="1" rIns="121900" wrap="square" tIns="121900">
            <a:noAutofit/>
          </a:bodyPr>
          <a:lstStyle/>
          <a:p>
            <a:pPr indent="0" lvl="0" marL="0" rtl="0" algn="l">
              <a:spcBef>
                <a:spcPts val="0"/>
              </a:spcBef>
              <a:spcAft>
                <a:spcPts val="0"/>
              </a:spcAft>
              <a:buNone/>
            </a:pPr>
            <a:r>
              <a:rPr lang="en"/>
              <a:t>Thank </a:t>
            </a:r>
            <a:r>
              <a:rPr lang="en">
                <a:solidFill>
                  <a:schemeClr val="lt2"/>
                </a:solidFill>
                <a:highlight>
                  <a:schemeClr val="accent3"/>
                </a:highlight>
              </a:rPr>
              <a:t>you!</a:t>
            </a:r>
            <a:endParaRPr>
              <a:solidFill>
                <a:schemeClr val="lt2"/>
              </a:solidFill>
              <a:highlight>
                <a:schemeClr val="accent3"/>
              </a:highlight>
            </a:endParaRPr>
          </a:p>
        </p:txBody>
      </p:sp>
      <p:sp>
        <p:nvSpPr>
          <p:cNvPr id="1047" name="Google Shape;1047;p44"/>
          <p:cNvSpPr txBox="1"/>
          <p:nvPr>
            <p:ph idx="1" type="subTitle"/>
          </p:nvPr>
        </p:nvSpPr>
        <p:spPr>
          <a:xfrm>
            <a:off x="837300" y="3084300"/>
            <a:ext cx="4630500" cy="717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Do you have any questions?</a:t>
            </a:r>
            <a:endParaRPr/>
          </a:p>
        </p:txBody>
      </p:sp>
      <p:sp>
        <p:nvSpPr>
          <p:cNvPr id="1048" name="Google Shape;1048;p44"/>
          <p:cNvSpPr/>
          <p:nvPr/>
        </p:nvSpPr>
        <p:spPr>
          <a:xfrm>
            <a:off x="1491640" y="5687478"/>
            <a:ext cx="181070" cy="392601"/>
          </a:xfrm>
          <a:custGeom>
            <a:rect b="b" l="l" r="r" t="t"/>
            <a:pathLst>
              <a:path extrusionOk="0" h="17146" w="7907">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9" name="Google Shape;1049;p44"/>
          <p:cNvGrpSpPr/>
          <p:nvPr/>
        </p:nvGrpSpPr>
        <p:grpSpPr>
          <a:xfrm>
            <a:off x="1829068" y="5677814"/>
            <a:ext cx="411849" cy="411917"/>
            <a:chOff x="5162200" y="4097750"/>
            <a:chExt cx="338385" cy="338414"/>
          </a:xfrm>
        </p:grpSpPr>
        <p:sp>
          <p:nvSpPr>
            <p:cNvPr id="1050" name="Google Shape;1050;p44"/>
            <p:cNvSpPr/>
            <p:nvPr/>
          </p:nvSpPr>
          <p:spPr>
            <a:xfrm>
              <a:off x="5162200" y="4097750"/>
              <a:ext cx="338385" cy="338414"/>
            </a:xfrm>
            <a:custGeom>
              <a:rect b="b" l="l" r="r" t="t"/>
              <a:pathLst>
                <a:path extrusionOk="0" h="11843" w="11842">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44"/>
            <p:cNvSpPr/>
            <p:nvPr/>
          </p:nvSpPr>
          <p:spPr>
            <a:xfrm>
              <a:off x="5245127" y="4179731"/>
              <a:ext cx="173507" cy="174450"/>
            </a:xfrm>
            <a:custGeom>
              <a:rect b="b" l="l" r="r" t="t"/>
              <a:pathLst>
                <a:path extrusionOk="0" h="6105" w="6072">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44"/>
            <p:cNvSpPr/>
            <p:nvPr/>
          </p:nvSpPr>
          <p:spPr>
            <a:xfrm>
              <a:off x="5401436" y="4155900"/>
              <a:ext cx="41034" cy="41005"/>
            </a:xfrm>
            <a:custGeom>
              <a:rect b="b" l="l" r="r" t="t"/>
              <a:pathLst>
                <a:path extrusionOk="0" h="1435" w="1436">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3" name="Google Shape;1053;p44"/>
          <p:cNvSpPr/>
          <p:nvPr/>
        </p:nvSpPr>
        <p:spPr>
          <a:xfrm>
            <a:off x="954425" y="5728861"/>
            <a:ext cx="380848" cy="309834"/>
          </a:xfrm>
          <a:custGeom>
            <a:rect b="b" l="l" r="r" t="t"/>
            <a:pathLst>
              <a:path extrusionOk="0" h="13378" w="16446">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44"/>
          <p:cNvSpPr txBox="1"/>
          <p:nvPr>
            <p:ph idx="2" type="body"/>
          </p:nvPr>
        </p:nvSpPr>
        <p:spPr>
          <a:xfrm>
            <a:off x="837350" y="3568100"/>
            <a:ext cx="4630500" cy="1005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hello@mail.com</a:t>
            </a:r>
            <a:endParaRPr/>
          </a:p>
          <a:p>
            <a:pPr indent="0" lvl="0" marL="0" rtl="0" algn="l">
              <a:spcBef>
                <a:spcPts val="0"/>
              </a:spcBef>
              <a:spcAft>
                <a:spcPts val="0"/>
              </a:spcAft>
              <a:buNone/>
            </a:pPr>
            <a:r>
              <a:rPr lang="en"/>
              <a:t>555-111-222</a:t>
            </a:r>
            <a:endParaRPr/>
          </a:p>
          <a:p>
            <a:pPr indent="0" lvl="0" marL="0" rtl="0" algn="l">
              <a:spcBef>
                <a:spcPts val="0"/>
              </a:spcBef>
              <a:spcAft>
                <a:spcPts val="0"/>
              </a:spcAft>
              <a:buNone/>
            </a:pPr>
            <a:r>
              <a:rPr lang="en"/>
              <a:t>mydomain.com</a:t>
            </a:r>
            <a:endParaRPr/>
          </a:p>
          <a:p>
            <a:pPr indent="0" lvl="0" marL="0" rtl="0" algn="l">
              <a:spcBef>
                <a:spcPts val="0"/>
              </a:spcBef>
              <a:spcAft>
                <a:spcPts val="0"/>
              </a:spcAft>
              <a:buNone/>
            </a:pPr>
            <a:r>
              <a:t/>
            </a:r>
            <a:endParaRPr/>
          </a:p>
        </p:txBody>
      </p:sp>
      <p:sp>
        <p:nvSpPr>
          <p:cNvPr id="1055" name="Google Shape;1055;p4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
        <p:nvSpPr>
          <p:cNvPr id="1056" name="Google Shape;1056;p44"/>
          <p:cNvSpPr/>
          <p:nvPr/>
        </p:nvSpPr>
        <p:spPr>
          <a:xfrm rot="5400000">
            <a:off x="7387300" y="2907130"/>
            <a:ext cx="33300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4"/>
          <p:cNvSpPr/>
          <p:nvPr/>
        </p:nvSpPr>
        <p:spPr>
          <a:xfrm rot="5400000">
            <a:off x="7520650" y="2806100"/>
            <a:ext cx="33300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4"/>
          <p:cNvSpPr txBox="1"/>
          <p:nvPr/>
        </p:nvSpPr>
        <p:spPr>
          <a:xfrm>
            <a:off x="9013375" y="1506800"/>
            <a:ext cx="322800" cy="32931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 sz="1900">
                <a:solidFill>
                  <a:schemeClr val="dk1"/>
                </a:solidFill>
                <a:latin typeface="Roboto Mono"/>
                <a:ea typeface="Roboto Mono"/>
                <a:cs typeface="Roboto Mono"/>
                <a:sym typeface="Roboto Mono"/>
              </a:rPr>
              <a:t>THANK</a:t>
            </a:r>
            <a:endParaRPr b="1" sz="1900">
              <a:solidFill>
                <a:schemeClr val="dk1"/>
              </a:solidFill>
              <a:latin typeface="Roboto Mono"/>
              <a:ea typeface="Roboto Mono"/>
              <a:cs typeface="Roboto Mono"/>
              <a:sym typeface="Roboto Mono"/>
            </a:endParaRPr>
          </a:p>
          <a:p>
            <a:pPr indent="0" lvl="0" marL="0" rtl="0" algn="ctr">
              <a:spcBef>
                <a:spcPts val="0"/>
              </a:spcBef>
              <a:spcAft>
                <a:spcPts val="0"/>
              </a:spcAft>
              <a:buNone/>
            </a:pPr>
            <a:r>
              <a:rPr b="1" lang="en" sz="1900">
                <a:solidFill>
                  <a:schemeClr val="dk1"/>
                </a:solidFill>
                <a:latin typeface="Roboto Mono"/>
                <a:ea typeface="Roboto Mono"/>
                <a:cs typeface="Roboto Mono"/>
                <a:sym typeface="Roboto Mono"/>
              </a:rPr>
              <a:t> YOU</a:t>
            </a:r>
            <a:endParaRPr b="1" sz="1900">
              <a:solidFill>
                <a:schemeClr val="dk1"/>
              </a:solidFill>
              <a:latin typeface="Roboto Mono"/>
              <a:ea typeface="Roboto Mono"/>
              <a:cs typeface="Roboto Mono"/>
              <a:sym typeface="Roboto Mon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pic>
        <p:nvPicPr>
          <p:cNvPr id="1063" name="Google Shape;1063;p45"/>
          <p:cNvPicPr preferRelativeResize="0"/>
          <p:nvPr/>
        </p:nvPicPr>
        <p:blipFill>
          <a:blip r:embed="rId3">
            <a:alphaModFix/>
          </a:blip>
          <a:stretch>
            <a:fillRect/>
          </a:stretch>
        </p:blipFill>
        <p:spPr>
          <a:xfrm>
            <a:off x="7539677" y="4866326"/>
            <a:ext cx="1826038" cy="1267073"/>
          </a:xfrm>
          <a:prstGeom prst="rect">
            <a:avLst/>
          </a:prstGeom>
          <a:noFill/>
          <a:ln>
            <a:noFill/>
          </a:ln>
          <a:effectLst>
            <a:outerShdw rotWithShape="0" algn="bl">
              <a:srgbClr val="000000"/>
            </a:outerShdw>
          </a:effectLst>
        </p:spPr>
      </p:pic>
      <p:sp>
        <p:nvSpPr>
          <p:cNvPr id="1064" name="Google Shape;1064;p45"/>
          <p:cNvSpPr txBox="1"/>
          <p:nvPr/>
        </p:nvSpPr>
        <p:spPr>
          <a:xfrm>
            <a:off x="806100" y="1433550"/>
            <a:ext cx="9211800" cy="7590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0"/>
              </a:spcAft>
              <a:buNone/>
            </a:pPr>
            <a:r>
              <a:rPr b="1" lang="en" sz="4700">
                <a:solidFill>
                  <a:schemeClr val="lt2"/>
                </a:solidFill>
                <a:highlight>
                  <a:schemeClr val="accent3"/>
                </a:highlight>
                <a:latin typeface="Roboto Mono"/>
                <a:ea typeface="Roboto Mono"/>
                <a:cs typeface="Roboto Mono"/>
                <a:sym typeface="Roboto Mono"/>
              </a:rPr>
              <a:t>Certificate of Completion</a:t>
            </a:r>
            <a:endParaRPr b="1" sz="4700">
              <a:solidFill>
                <a:schemeClr val="lt2"/>
              </a:solidFill>
              <a:highlight>
                <a:schemeClr val="accent3"/>
              </a:highlight>
              <a:latin typeface="Roboto Mono"/>
              <a:ea typeface="Roboto Mono"/>
              <a:cs typeface="Roboto Mono"/>
              <a:sym typeface="Roboto Mono"/>
            </a:endParaRPr>
          </a:p>
        </p:txBody>
      </p:sp>
      <p:sp>
        <p:nvSpPr>
          <p:cNvPr id="1065" name="Google Shape;1065;p45"/>
          <p:cNvSpPr txBox="1"/>
          <p:nvPr/>
        </p:nvSpPr>
        <p:spPr>
          <a:xfrm>
            <a:off x="1665600" y="2337898"/>
            <a:ext cx="7492800" cy="7857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lang="en" sz="6000">
                <a:solidFill>
                  <a:schemeClr val="dk1"/>
                </a:solidFill>
                <a:latin typeface="Roboto Mono"/>
                <a:ea typeface="Roboto Mono"/>
                <a:cs typeface="Roboto Mono"/>
                <a:sym typeface="Roboto Mono"/>
              </a:rPr>
              <a:t>Anna Smith.</a:t>
            </a:r>
            <a:endParaRPr sz="6000">
              <a:solidFill>
                <a:schemeClr val="dk1"/>
              </a:solidFill>
              <a:latin typeface="Roboto Mono"/>
              <a:ea typeface="Roboto Mono"/>
              <a:cs typeface="Roboto Mono"/>
              <a:sym typeface="Roboto Mono"/>
            </a:endParaRPr>
          </a:p>
        </p:txBody>
      </p:sp>
      <p:sp>
        <p:nvSpPr>
          <p:cNvPr id="1066" name="Google Shape;1066;p45"/>
          <p:cNvSpPr txBox="1"/>
          <p:nvPr/>
        </p:nvSpPr>
        <p:spPr>
          <a:xfrm>
            <a:off x="1135350" y="3396979"/>
            <a:ext cx="8553300" cy="36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lt2"/>
                </a:solidFill>
                <a:highlight>
                  <a:schemeClr val="accent3"/>
                </a:highlight>
                <a:latin typeface="Roboto Mono"/>
                <a:ea typeface="Roboto Mono"/>
                <a:cs typeface="Roboto Mono"/>
                <a:sym typeface="Roboto Mono"/>
              </a:rPr>
              <a:t>You have successfully completed:</a:t>
            </a:r>
            <a:endParaRPr sz="1500">
              <a:solidFill>
                <a:schemeClr val="lt2"/>
              </a:solidFill>
              <a:highlight>
                <a:schemeClr val="accent3"/>
              </a:highlight>
              <a:latin typeface="Roboto Mono"/>
              <a:ea typeface="Roboto Mono"/>
              <a:cs typeface="Roboto Mono"/>
              <a:sym typeface="Roboto Mono"/>
            </a:endParaRPr>
          </a:p>
        </p:txBody>
      </p:sp>
      <p:sp>
        <p:nvSpPr>
          <p:cNvPr id="1067" name="Google Shape;1067;p45"/>
          <p:cNvSpPr txBox="1"/>
          <p:nvPr/>
        </p:nvSpPr>
        <p:spPr>
          <a:xfrm>
            <a:off x="1665600" y="4109200"/>
            <a:ext cx="7492800" cy="362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4100">
                <a:solidFill>
                  <a:schemeClr val="dk1"/>
                </a:solidFill>
                <a:latin typeface="Roboto Mono"/>
                <a:ea typeface="Roboto Mono"/>
                <a:cs typeface="Roboto Mono"/>
                <a:sym typeface="Roboto Mono"/>
              </a:rPr>
              <a:t>This course.</a:t>
            </a:r>
            <a:endParaRPr sz="100">
              <a:solidFill>
                <a:schemeClr val="dk1"/>
              </a:solidFill>
              <a:latin typeface="Roboto Mono"/>
              <a:ea typeface="Roboto Mono"/>
              <a:cs typeface="Roboto Mono"/>
              <a:sym typeface="Roboto Mono"/>
            </a:endParaRPr>
          </a:p>
        </p:txBody>
      </p:sp>
      <p:sp>
        <p:nvSpPr>
          <p:cNvPr id="1068" name="Google Shape;1068;p45"/>
          <p:cNvSpPr txBox="1"/>
          <p:nvPr/>
        </p:nvSpPr>
        <p:spPr>
          <a:xfrm>
            <a:off x="972205" y="5662410"/>
            <a:ext cx="2562600" cy="36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700">
                <a:solidFill>
                  <a:schemeClr val="dk1"/>
                </a:solidFill>
                <a:latin typeface="Roboto Mono"/>
                <a:ea typeface="Roboto Mono"/>
                <a:cs typeface="Roboto Mono"/>
                <a:sym typeface="Roboto Mono"/>
              </a:rPr>
              <a:t>Date</a:t>
            </a:r>
            <a:endParaRPr i="1" sz="1700">
              <a:solidFill>
                <a:schemeClr val="dk1"/>
              </a:solidFill>
              <a:latin typeface="Roboto Mono"/>
              <a:ea typeface="Roboto Mono"/>
              <a:cs typeface="Roboto Mono"/>
              <a:sym typeface="Roboto Mono"/>
            </a:endParaRPr>
          </a:p>
        </p:txBody>
      </p:sp>
      <p:sp>
        <p:nvSpPr>
          <p:cNvPr id="1069" name="Google Shape;1069;p45"/>
          <p:cNvSpPr txBox="1"/>
          <p:nvPr/>
        </p:nvSpPr>
        <p:spPr>
          <a:xfrm>
            <a:off x="7288987" y="5680930"/>
            <a:ext cx="2562600" cy="36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700">
                <a:solidFill>
                  <a:schemeClr val="dk1"/>
                </a:solidFill>
                <a:latin typeface="Roboto Mono"/>
                <a:ea typeface="Roboto Mono"/>
                <a:cs typeface="Roboto Mono"/>
                <a:sym typeface="Roboto Mono"/>
              </a:rPr>
              <a:t>Signature</a:t>
            </a:r>
            <a:endParaRPr i="1" sz="1700">
              <a:solidFill>
                <a:schemeClr val="dk1"/>
              </a:solidFill>
              <a:latin typeface="Roboto Mono"/>
              <a:ea typeface="Roboto Mono"/>
              <a:cs typeface="Roboto Mono"/>
              <a:sym typeface="Roboto Mono"/>
            </a:endParaRPr>
          </a:p>
        </p:txBody>
      </p:sp>
      <p:sp>
        <p:nvSpPr>
          <p:cNvPr id="1070" name="Google Shape;1070;p45"/>
          <p:cNvSpPr txBox="1"/>
          <p:nvPr/>
        </p:nvSpPr>
        <p:spPr>
          <a:xfrm>
            <a:off x="972205" y="5318795"/>
            <a:ext cx="2562600" cy="36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2000">
                <a:solidFill>
                  <a:schemeClr val="dk1"/>
                </a:solidFill>
                <a:latin typeface="Roboto Mono"/>
                <a:ea typeface="Roboto Mono"/>
                <a:cs typeface="Roboto Mono"/>
                <a:sym typeface="Roboto Mono"/>
              </a:rPr>
              <a:t>01/18/2022</a:t>
            </a:r>
            <a:endParaRPr i="1" sz="2000">
              <a:solidFill>
                <a:schemeClr val="dk1"/>
              </a:solidFill>
              <a:latin typeface="Roboto Mono"/>
              <a:ea typeface="Roboto Mono"/>
              <a:cs typeface="Roboto Mono"/>
              <a:sym typeface="Roboto Mono"/>
            </a:endParaRPr>
          </a:p>
        </p:txBody>
      </p:sp>
      <p:sp>
        <p:nvSpPr>
          <p:cNvPr id="1071" name="Google Shape;1071;p45"/>
          <p:cNvSpPr txBox="1"/>
          <p:nvPr/>
        </p:nvSpPr>
        <p:spPr>
          <a:xfrm>
            <a:off x="11793000" y="14100"/>
            <a:ext cx="322800" cy="4812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 sz="1900">
                <a:solidFill>
                  <a:schemeClr val="dk1"/>
                </a:solidFill>
                <a:latin typeface="Roboto Mono"/>
                <a:ea typeface="Roboto Mono"/>
                <a:cs typeface="Roboto Mono"/>
                <a:sym typeface="Roboto Mono"/>
              </a:rPr>
              <a:t>CONGRATULATIONS</a:t>
            </a:r>
            <a:endParaRPr b="1" sz="1900">
              <a:solidFill>
                <a:schemeClr val="dk1"/>
              </a:solidFill>
              <a:latin typeface="Roboto Mono"/>
              <a:ea typeface="Roboto Mono"/>
              <a:cs typeface="Roboto Mono"/>
              <a:sym typeface="Roboto Mon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5" name="Shape 1075"/>
        <p:cNvGrpSpPr/>
        <p:nvPr/>
      </p:nvGrpSpPr>
      <p:grpSpPr>
        <a:xfrm>
          <a:off x="0" y="0"/>
          <a:ext cx="0" cy="0"/>
          <a:chOff x="0" y="0"/>
          <a:chExt cx="0" cy="0"/>
        </a:xfrm>
      </p:grpSpPr>
      <p:sp>
        <p:nvSpPr>
          <p:cNvPr id="1076" name="Google Shape;1076;p46"/>
          <p:cNvSpPr txBox="1"/>
          <p:nvPr>
            <p:ph type="title"/>
          </p:nvPr>
        </p:nvSpPr>
        <p:spPr>
          <a:xfrm>
            <a:off x="2311650" y="1431575"/>
            <a:ext cx="73185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5100">
                <a:solidFill>
                  <a:schemeClr val="lt2"/>
                </a:solidFill>
                <a:highlight>
                  <a:schemeClr val="accent3"/>
                </a:highlight>
              </a:rPr>
              <a:t>Credits.</a:t>
            </a:r>
            <a:endParaRPr sz="5100">
              <a:solidFill>
                <a:schemeClr val="lt2"/>
              </a:solidFill>
              <a:highlight>
                <a:schemeClr val="accent3"/>
              </a:highlight>
            </a:endParaRPr>
          </a:p>
        </p:txBody>
      </p:sp>
      <p:sp>
        <p:nvSpPr>
          <p:cNvPr id="1077" name="Google Shape;1077;p46"/>
          <p:cNvSpPr txBox="1"/>
          <p:nvPr>
            <p:ph idx="1" type="body"/>
          </p:nvPr>
        </p:nvSpPr>
        <p:spPr>
          <a:xfrm>
            <a:off x="2311781" y="2508425"/>
            <a:ext cx="7318500" cy="31068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2400"/>
              <a:t>Presentation Template: </a:t>
            </a:r>
            <a:r>
              <a:rPr lang="en" sz="2400" u="sng">
                <a:solidFill>
                  <a:schemeClr val="hlink"/>
                </a:solidFill>
                <a:hlinkClick r:id="rId3"/>
              </a:rPr>
              <a:t>SlidesMania</a:t>
            </a:r>
            <a:endParaRPr sz="2400"/>
          </a:p>
          <a:p>
            <a:pPr indent="0" lvl="0" marL="0" rtl="0" algn="l">
              <a:spcBef>
                <a:spcPts val="2100"/>
              </a:spcBef>
              <a:spcAft>
                <a:spcPts val="0"/>
              </a:spcAft>
              <a:buNone/>
            </a:pPr>
            <a:r>
              <a:rPr lang="en" sz="2400"/>
              <a:t>Sample Images: </a:t>
            </a:r>
            <a:r>
              <a:rPr lang="en" sz="2400" u="sng">
                <a:solidFill>
                  <a:schemeClr val="hlink"/>
                </a:solidFill>
                <a:hlinkClick r:id="rId4"/>
              </a:rPr>
              <a:t>Unsplash</a:t>
            </a:r>
            <a:endParaRPr sz="2400"/>
          </a:p>
          <a:p>
            <a:pPr indent="0" lvl="0" marL="0" rtl="0" algn="l">
              <a:spcBef>
                <a:spcPts val="2100"/>
              </a:spcBef>
              <a:spcAft>
                <a:spcPts val="0"/>
              </a:spcAft>
              <a:buNone/>
            </a:pPr>
            <a:r>
              <a:rPr lang="en"/>
              <a:t>Fonts used in this presentation:Roboto Mono</a:t>
            </a:r>
            <a:endParaRPr/>
          </a:p>
          <a:p>
            <a:pPr indent="0" lvl="0" marL="0" rtl="0" algn="l">
              <a:spcBef>
                <a:spcPts val="2100"/>
              </a:spcBef>
              <a:spcAft>
                <a:spcPts val="2100"/>
              </a:spcAft>
              <a:buNone/>
            </a:pPr>
            <a:r>
              <a:t/>
            </a:r>
            <a:endParaRPr/>
          </a:p>
        </p:txBody>
      </p:sp>
      <p:sp>
        <p:nvSpPr>
          <p:cNvPr id="1078" name="Google Shape;1078;p46"/>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47"/>
          <p:cNvSpPr txBox="1"/>
          <p:nvPr>
            <p:ph type="title"/>
          </p:nvPr>
        </p:nvSpPr>
        <p:spPr>
          <a:xfrm>
            <a:off x="415650" y="573502"/>
            <a:ext cx="11360700" cy="8670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sz="5000"/>
              <a:t>Editable </a:t>
            </a:r>
            <a:r>
              <a:rPr lang="en" sz="5000">
                <a:solidFill>
                  <a:schemeClr val="lt2"/>
                </a:solidFill>
                <a:highlight>
                  <a:schemeClr val="accent3"/>
                </a:highlight>
              </a:rPr>
              <a:t>Icons</a:t>
            </a:r>
            <a:endParaRPr sz="5000">
              <a:solidFill>
                <a:schemeClr val="lt2"/>
              </a:solidFill>
              <a:highlight>
                <a:schemeClr val="accent3"/>
              </a:highlight>
            </a:endParaRPr>
          </a:p>
        </p:txBody>
      </p:sp>
      <p:grpSp>
        <p:nvGrpSpPr>
          <p:cNvPr id="1084" name="Google Shape;1084;p47"/>
          <p:cNvGrpSpPr/>
          <p:nvPr/>
        </p:nvGrpSpPr>
        <p:grpSpPr>
          <a:xfrm>
            <a:off x="3570764" y="1773752"/>
            <a:ext cx="405160" cy="253589"/>
            <a:chOff x="4797800" y="1994125"/>
            <a:chExt cx="306475" cy="186025"/>
          </a:xfrm>
        </p:grpSpPr>
        <p:sp>
          <p:nvSpPr>
            <p:cNvPr id="1085" name="Google Shape;1085;p47"/>
            <p:cNvSpPr/>
            <p:nvPr/>
          </p:nvSpPr>
          <p:spPr>
            <a:xfrm>
              <a:off x="4837950" y="1994125"/>
              <a:ext cx="226175" cy="152575"/>
            </a:xfrm>
            <a:custGeom>
              <a:rect b="b" l="l" r="r" t="t"/>
              <a:pathLst>
                <a:path extrusionOk="0" h="6103" w="9047">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086" name="Google Shape;1086;p47"/>
            <p:cNvSpPr/>
            <p:nvPr/>
          </p:nvSpPr>
          <p:spPr>
            <a:xfrm>
              <a:off x="4797800" y="2160075"/>
              <a:ext cx="306475" cy="20075"/>
            </a:xfrm>
            <a:custGeom>
              <a:rect b="b" l="l" r="r" t="t"/>
              <a:pathLst>
                <a:path extrusionOk="0" h="803" w="12259">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087" name="Google Shape;1087;p47"/>
          <p:cNvSpPr/>
          <p:nvPr/>
        </p:nvSpPr>
        <p:spPr>
          <a:xfrm>
            <a:off x="3013572" y="1789650"/>
            <a:ext cx="351487" cy="308322"/>
          </a:xfrm>
          <a:custGeom>
            <a:rect b="b" l="l" r="r" t="t"/>
            <a:pathLst>
              <a:path extrusionOk="0" h="9047" w="10635">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088" name="Google Shape;1088;p47"/>
          <p:cNvSpPr/>
          <p:nvPr/>
        </p:nvSpPr>
        <p:spPr>
          <a:xfrm>
            <a:off x="2598483" y="1706244"/>
            <a:ext cx="211156" cy="398327"/>
          </a:xfrm>
          <a:custGeom>
            <a:rect b="b" l="l" r="r" t="t"/>
            <a:pathLst>
              <a:path extrusionOk="0" h="11688" w="6389">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089" name="Google Shape;1089;p47"/>
          <p:cNvSpPr/>
          <p:nvPr/>
        </p:nvSpPr>
        <p:spPr>
          <a:xfrm>
            <a:off x="4125519" y="1774124"/>
            <a:ext cx="352082" cy="253589"/>
          </a:xfrm>
          <a:custGeom>
            <a:rect b="b" l="l" r="r" t="t"/>
            <a:pathLst>
              <a:path extrusionOk="0" h="7441" w="10653">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090" name="Google Shape;1090;p47"/>
          <p:cNvSpPr/>
          <p:nvPr/>
        </p:nvSpPr>
        <p:spPr>
          <a:xfrm>
            <a:off x="4629024" y="1731262"/>
            <a:ext cx="333805" cy="339335"/>
          </a:xfrm>
          <a:custGeom>
            <a:rect b="b" l="l" r="r" t="t"/>
            <a:pathLst>
              <a:path extrusionOk="0" h="9957" w="1010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091" name="Google Shape;1091;p47"/>
          <p:cNvSpPr/>
          <p:nvPr/>
        </p:nvSpPr>
        <p:spPr>
          <a:xfrm>
            <a:off x="5618340" y="1764938"/>
            <a:ext cx="299003" cy="280956"/>
          </a:xfrm>
          <a:custGeom>
            <a:rect b="b" l="l" r="r" t="t"/>
            <a:pathLst>
              <a:path extrusionOk="0" h="8244" w="9047">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092" name="Google Shape;1092;p47"/>
          <p:cNvGrpSpPr/>
          <p:nvPr/>
        </p:nvGrpSpPr>
        <p:grpSpPr>
          <a:xfrm>
            <a:off x="6164058" y="1777777"/>
            <a:ext cx="352082" cy="254203"/>
            <a:chOff x="4250025" y="2848800"/>
            <a:chExt cx="266325" cy="186475"/>
          </a:xfrm>
        </p:grpSpPr>
        <p:sp>
          <p:nvSpPr>
            <p:cNvPr id="1093" name="Google Shape;1093;p47"/>
            <p:cNvSpPr/>
            <p:nvPr/>
          </p:nvSpPr>
          <p:spPr>
            <a:xfrm>
              <a:off x="4250025" y="2848800"/>
              <a:ext cx="166425" cy="149900"/>
            </a:xfrm>
            <a:custGeom>
              <a:rect b="b" l="l" r="r" t="t"/>
              <a:pathLst>
                <a:path extrusionOk="0" h="5996" w="6657">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094" name="Google Shape;1094;p47"/>
            <p:cNvSpPr/>
            <p:nvPr/>
          </p:nvSpPr>
          <p:spPr>
            <a:xfrm>
              <a:off x="4349950" y="2885375"/>
              <a:ext cx="166400" cy="149900"/>
            </a:xfrm>
            <a:custGeom>
              <a:rect b="b" l="l" r="r" t="t"/>
              <a:pathLst>
                <a:path extrusionOk="0" h="5996" w="6656">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095" name="Google Shape;1095;p47"/>
          <p:cNvGrpSpPr/>
          <p:nvPr/>
        </p:nvGrpSpPr>
        <p:grpSpPr>
          <a:xfrm>
            <a:off x="6761406" y="1741891"/>
            <a:ext cx="343224" cy="326555"/>
            <a:chOff x="4707700" y="2822475"/>
            <a:chExt cx="259625" cy="239550"/>
          </a:xfrm>
        </p:grpSpPr>
        <p:sp>
          <p:nvSpPr>
            <p:cNvPr id="1096" name="Google Shape;1096;p47"/>
            <p:cNvSpPr/>
            <p:nvPr/>
          </p:nvSpPr>
          <p:spPr>
            <a:xfrm>
              <a:off x="4707700" y="2822475"/>
              <a:ext cx="259625" cy="176225"/>
            </a:xfrm>
            <a:custGeom>
              <a:rect b="b" l="l" r="r" t="t"/>
              <a:pathLst>
                <a:path extrusionOk="0" h="7049" w="10385">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097" name="Google Shape;1097;p47"/>
            <p:cNvSpPr/>
            <p:nvPr/>
          </p:nvSpPr>
          <p:spPr>
            <a:xfrm>
              <a:off x="4754525" y="2991975"/>
              <a:ext cx="39725" cy="39725"/>
            </a:xfrm>
            <a:custGeom>
              <a:rect b="b" l="l" r="r" t="t"/>
              <a:pathLst>
                <a:path extrusionOk="0" h="1589" w="1589">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098" name="Google Shape;1098;p47"/>
            <p:cNvSpPr/>
            <p:nvPr/>
          </p:nvSpPr>
          <p:spPr>
            <a:xfrm>
              <a:off x="4719750" y="3031675"/>
              <a:ext cx="29900" cy="30350"/>
            </a:xfrm>
            <a:custGeom>
              <a:rect b="b" l="l" r="r" t="t"/>
              <a:pathLst>
                <a:path extrusionOk="0" h="1214" w="1196">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099" name="Google Shape;1099;p47"/>
          <p:cNvSpPr/>
          <p:nvPr/>
        </p:nvSpPr>
        <p:spPr>
          <a:xfrm>
            <a:off x="7235378" y="1745476"/>
            <a:ext cx="340878" cy="320045"/>
          </a:xfrm>
          <a:custGeom>
            <a:rect b="b" l="l" r="r" t="t"/>
            <a:pathLst>
              <a:path extrusionOk="0" h="9391" w="10314">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00" name="Google Shape;1100;p47"/>
          <p:cNvSpPr/>
          <p:nvPr/>
        </p:nvSpPr>
        <p:spPr>
          <a:xfrm>
            <a:off x="7758873" y="1778333"/>
            <a:ext cx="352082" cy="254203"/>
          </a:xfrm>
          <a:custGeom>
            <a:rect b="b" l="l" r="r" t="t"/>
            <a:pathLst>
              <a:path extrusionOk="0" h="7459" w="10653">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101" name="Google Shape;1101;p47"/>
          <p:cNvGrpSpPr/>
          <p:nvPr/>
        </p:nvGrpSpPr>
        <p:grpSpPr>
          <a:xfrm>
            <a:off x="8396572" y="1705391"/>
            <a:ext cx="351487" cy="398940"/>
            <a:chOff x="6425500" y="2795700"/>
            <a:chExt cx="265875" cy="292650"/>
          </a:xfrm>
        </p:grpSpPr>
        <p:sp>
          <p:nvSpPr>
            <p:cNvPr id="1102" name="Google Shape;1102;p47"/>
            <p:cNvSpPr/>
            <p:nvPr/>
          </p:nvSpPr>
          <p:spPr>
            <a:xfrm>
              <a:off x="6425500" y="2795700"/>
              <a:ext cx="265875" cy="292650"/>
            </a:xfrm>
            <a:custGeom>
              <a:rect b="b" l="l" r="r" t="t"/>
              <a:pathLst>
                <a:path extrusionOk="0" h="11706" w="10635">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03" name="Google Shape;1103;p47"/>
            <p:cNvSpPr/>
            <p:nvPr/>
          </p:nvSpPr>
          <p:spPr>
            <a:xfrm>
              <a:off x="6515150" y="2868425"/>
              <a:ext cx="86575" cy="87000"/>
            </a:xfrm>
            <a:custGeom>
              <a:rect b="b" l="l" r="r" t="t"/>
              <a:pathLst>
                <a:path extrusionOk="0" h="3480" w="3463">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104" name="Google Shape;1104;p47"/>
          <p:cNvSpPr/>
          <p:nvPr/>
        </p:nvSpPr>
        <p:spPr>
          <a:xfrm>
            <a:off x="8894278" y="1737892"/>
            <a:ext cx="352677" cy="335654"/>
          </a:xfrm>
          <a:custGeom>
            <a:rect b="b" l="l" r="r" t="t"/>
            <a:pathLst>
              <a:path extrusionOk="0" h="9849" w="10671">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105" name="Google Shape;1105;p47"/>
          <p:cNvGrpSpPr/>
          <p:nvPr/>
        </p:nvGrpSpPr>
        <p:grpSpPr>
          <a:xfrm>
            <a:off x="9474618" y="1760035"/>
            <a:ext cx="350297" cy="290464"/>
            <a:chOff x="5549875" y="2418425"/>
            <a:chExt cx="264975" cy="213075"/>
          </a:xfrm>
        </p:grpSpPr>
        <p:sp>
          <p:nvSpPr>
            <p:cNvPr id="1106" name="Google Shape;1106;p47"/>
            <p:cNvSpPr/>
            <p:nvPr/>
          </p:nvSpPr>
          <p:spPr>
            <a:xfrm>
              <a:off x="5549875" y="2576925"/>
              <a:ext cx="42400" cy="54575"/>
            </a:xfrm>
            <a:custGeom>
              <a:rect b="b" l="l" r="r" t="t"/>
              <a:pathLst>
                <a:path extrusionOk="0" h="2183" w="1696">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07" name="Google Shape;1107;p47"/>
            <p:cNvSpPr/>
            <p:nvPr/>
          </p:nvSpPr>
          <p:spPr>
            <a:xfrm>
              <a:off x="5576175" y="2418425"/>
              <a:ext cx="238675" cy="211200"/>
            </a:xfrm>
            <a:custGeom>
              <a:rect b="b" l="l" r="r" t="t"/>
              <a:pathLst>
                <a:path extrusionOk="0" h="8448" w="9547">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108" name="Google Shape;1108;p47"/>
          <p:cNvSpPr/>
          <p:nvPr/>
        </p:nvSpPr>
        <p:spPr>
          <a:xfrm>
            <a:off x="2620588" y="2368871"/>
            <a:ext cx="166936" cy="380674"/>
          </a:xfrm>
          <a:custGeom>
            <a:rect b="b" l="l" r="r" t="t"/>
            <a:pathLst>
              <a:path extrusionOk="0" h="11170" w="5051">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109" name="Google Shape;1109;p47"/>
          <p:cNvGrpSpPr/>
          <p:nvPr/>
        </p:nvGrpSpPr>
        <p:grpSpPr>
          <a:xfrm>
            <a:off x="3570694" y="2404542"/>
            <a:ext cx="299598" cy="308322"/>
            <a:chOff x="3739275" y="2525850"/>
            <a:chExt cx="226625" cy="226175"/>
          </a:xfrm>
        </p:grpSpPr>
        <p:sp>
          <p:nvSpPr>
            <p:cNvPr id="1110" name="Google Shape;1110;p47"/>
            <p:cNvSpPr/>
            <p:nvPr/>
          </p:nvSpPr>
          <p:spPr>
            <a:xfrm>
              <a:off x="3779425" y="2525850"/>
              <a:ext cx="20100" cy="40150"/>
            </a:xfrm>
            <a:custGeom>
              <a:rect b="b" l="l" r="r" t="t"/>
              <a:pathLst>
                <a:path extrusionOk="0" h="1606" w="804">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11" name="Google Shape;1111;p47"/>
            <p:cNvSpPr/>
            <p:nvPr/>
          </p:nvSpPr>
          <p:spPr>
            <a:xfrm>
              <a:off x="3739275" y="2605675"/>
              <a:ext cx="226625" cy="146350"/>
            </a:xfrm>
            <a:custGeom>
              <a:rect b="b" l="l" r="r" t="t"/>
              <a:pathLst>
                <a:path extrusionOk="0" h="5854" w="9065">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12" name="Google Shape;1112;p47"/>
            <p:cNvSpPr/>
            <p:nvPr/>
          </p:nvSpPr>
          <p:spPr>
            <a:xfrm>
              <a:off x="3905675" y="2525850"/>
              <a:ext cx="20100" cy="40150"/>
            </a:xfrm>
            <a:custGeom>
              <a:rect b="b" l="l" r="r" t="t"/>
              <a:pathLst>
                <a:path extrusionOk="0" h="1606" w="804">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13" name="Google Shape;1113;p47"/>
            <p:cNvSpPr/>
            <p:nvPr/>
          </p:nvSpPr>
          <p:spPr>
            <a:xfrm>
              <a:off x="3739275" y="2545900"/>
              <a:ext cx="226625" cy="46425"/>
            </a:xfrm>
            <a:custGeom>
              <a:rect b="b" l="l" r="r" t="t"/>
              <a:pathLst>
                <a:path extrusionOk="0" h="1857" w="9065">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114" name="Google Shape;1114;p47"/>
          <p:cNvGrpSpPr/>
          <p:nvPr/>
        </p:nvGrpSpPr>
        <p:grpSpPr>
          <a:xfrm>
            <a:off x="3043876" y="2377772"/>
            <a:ext cx="272464" cy="361861"/>
            <a:chOff x="4518575" y="2506200"/>
            <a:chExt cx="206100" cy="265450"/>
          </a:xfrm>
        </p:grpSpPr>
        <p:sp>
          <p:nvSpPr>
            <p:cNvPr id="1115" name="Google Shape;1115;p47"/>
            <p:cNvSpPr/>
            <p:nvPr/>
          </p:nvSpPr>
          <p:spPr>
            <a:xfrm>
              <a:off x="4518575" y="2506200"/>
              <a:ext cx="206100" cy="265450"/>
            </a:xfrm>
            <a:custGeom>
              <a:rect b="b" l="l" r="r" t="t"/>
              <a:pathLst>
                <a:path extrusionOk="0" h="10618" w="8244">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16" name="Google Shape;1116;p47"/>
            <p:cNvSpPr/>
            <p:nvPr/>
          </p:nvSpPr>
          <p:spPr>
            <a:xfrm>
              <a:off x="4628300" y="2555725"/>
              <a:ext cx="56225" cy="13400"/>
            </a:xfrm>
            <a:custGeom>
              <a:rect b="b" l="l" r="r" t="t"/>
              <a:pathLst>
                <a:path extrusionOk="0" h="536" w="2249">
                  <a:moveTo>
                    <a:pt x="0" y="0"/>
                  </a:moveTo>
                  <a:lnTo>
                    <a:pt x="0" y="536"/>
                  </a:lnTo>
                  <a:lnTo>
                    <a:pt x="2249" y="536"/>
                  </a:lnTo>
                  <a:lnTo>
                    <a:pt x="2249"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17" name="Google Shape;1117;p47"/>
            <p:cNvSpPr/>
            <p:nvPr/>
          </p:nvSpPr>
          <p:spPr>
            <a:xfrm>
              <a:off x="4628300" y="2608800"/>
              <a:ext cx="56225" cy="13425"/>
            </a:xfrm>
            <a:custGeom>
              <a:rect b="b" l="l" r="r" t="t"/>
              <a:pathLst>
                <a:path extrusionOk="0" h="537" w="2249">
                  <a:moveTo>
                    <a:pt x="0" y="1"/>
                  </a:moveTo>
                  <a:lnTo>
                    <a:pt x="0" y="536"/>
                  </a:lnTo>
                  <a:lnTo>
                    <a:pt x="2249" y="536"/>
                  </a:lnTo>
                  <a:lnTo>
                    <a:pt x="2249"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18" name="Google Shape;1118;p47"/>
            <p:cNvSpPr/>
            <p:nvPr/>
          </p:nvSpPr>
          <p:spPr>
            <a:xfrm>
              <a:off x="4628300" y="2715425"/>
              <a:ext cx="56225" cy="13400"/>
            </a:xfrm>
            <a:custGeom>
              <a:rect b="b" l="l" r="r" t="t"/>
              <a:pathLst>
                <a:path extrusionOk="0" h="536" w="2249">
                  <a:moveTo>
                    <a:pt x="0" y="0"/>
                  </a:moveTo>
                  <a:lnTo>
                    <a:pt x="0" y="535"/>
                  </a:lnTo>
                  <a:lnTo>
                    <a:pt x="2249" y="535"/>
                  </a:lnTo>
                  <a:lnTo>
                    <a:pt x="2249"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19" name="Google Shape;1119;p47"/>
            <p:cNvSpPr/>
            <p:nvPr/>
          </p:nvSpPr>
          <p:spPr>
            <a:xfrm>
              <a:off x="4628300" y="2662325"/>
              <a:ext cx="56225" cy="12975"/>
            </a:xfrm>
            <a:custGeom>
              <a:rect b="b" l="l" r="r" t="t"/>
              <a:pathLst>
                <a:path extrusionOk="0" h="519" w="2249">
                  <a:moveTo>
                    <a:pt x="0" y="1"/>
                  </a:moveTo>
                  <a:lnTo>
                    <a:pt x="0" y="518"/>
                  </a:lnTo>
                  <a:lnTo>
                    <a:pt x="2249" y="518"/>
                  </a:lnTo>
                  <a:lnTo>
                    <a:pt x="2249"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20" name="Google Shape;1120;p47"/>
            <p:cNvSpPr/>
            <p:nvPr/>
          </p:nvSpPr>
          <p:spPr>
            <a:xfrm>
              <a:off x="4558275" y="25392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21" name="Google Shape;1121;p47"/>
            <p:cNvSpPr/>
            <p:nvPr/>
          </p:nvSpPr>
          <p:spPr>
            <a:xfrm>
              <a:off x="4558275" y="2592300"/>
              <a:ext cx="49525" cy="40625"/>
            </a:xfrm>
            <a:custGeom>
              <a:rect b="b" l="l" r="r" t="t"/>
              <a:pathLst>
                <a:path extrusionOk="0" h="1625" w="1981">
                  <a:moveTo>
                    <a:pt x="1606" y="1"/>
                  </a:moveTo>
                  <a:lnTo>
                    <a:pt x="732" y="893"/>
                  </a:lnTo>
                  <a:lnTo>
                    <a:pt x="375" y="536"/>
                  </a:lnTo>
                  <a:lnTo>
                    <a:pt x="0" y="911"/>
                  </a:lnTo>
                  <a:lnTo>
                    <a:pt x="732" y="1624"/>
                  </a:lnTo>
                  <a:lnTo>
                    <a:pt x="1981" y="375"/>
                  </a:lnTo>
                  <a:lnTo>
                    <a:pt x="160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22" name="Google Shape;1122;p47"/>
            <p:cNvSpPr/>
            <p:nvPr/>
          </p:nvSpPr>
          <p:spPr>
            <a:xfrm>
              <a:off x="4558275" y="2645375"/>
              <a:ext cx="49525" cy="41075"/>
            </a:xfrm>
            <a:custGeom>
              <a:rect b="b" l="l" r="r" t="t"/>
              <a:pathLst>
                <a:path extrusionOk="0" h="1643" w="1981">
                  <a:moveTo>
                    <a:pt x="1606" y="1"/>
                  </a:moveTo>
                  <a:lnTo>
                    <a:pt x="732" y="893"/>
                  </a:lnTo>
                  <a:lnTo>
                    <a:pt x="375" y="536"/>
                  </a:lnTo>
                  <a:lnTo>
                    <a:pt x="0" y="911"/>
                  </a:lnTo>
                  <a:lnTo>
                    <a:pt x="732" y="1642"/>
                  </a:lnTo>
                  <a:lnTo>
                    <a:pt x="1981" y="376"/>
                  </a:lnTo>
                  <a:lnTo>
                    <a:pt x="160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23" name="Google Shape;1123;p47"/>
            <p:cNvSpPr/>
            <p:nvPr/>
          </p:nvSpPr>
          <p:spPr>
            <a:xfrm>
              <a:off x="4558275" y="26980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124" name="Google Shape;1124;p47"/>
          <p:cNvGrpSpPr/>
          <p:nvPr/>
        </p:nvGrpSpPr>
        <p:grpSpPr>
          <a:xfrm>
            <a:off x="4125077" y="2404742"/>
            <a:ext cx="299631" cy="308322"/>
            <a:chOff x="4164375" y="1677425"/>
            <a:chExt cx="226650" cy="226175"/>
          </a:xfrm>
        </p:grpSpPr>
        <p:sp>
          <p:nvSpPr>
            <p:cNvPr id="1125" name="Google Shape;1125;p47"/>
            <p:cNvSpPr/>
            <p:nvPr/>
          </p:nvSpPr>
          <p:spPr>
            <a:xfrm>
              <a:off x="4164375" y="1677425"/>
              <a:ext cx="226650" cy="226175"/>
            </a:xfrm>
            <a:custGeom>
              <a:rect b="b" l="l" r="r" t="t"/>
              <a:pathLst>
                <a:path extrusionOk="0" h="9047" w="9066">
                  <a:moveTo>
                    <a:pt x="1" y="0"/>
                  </a:moveTo>
                  <a:lnTo>
                    <a:pt x="1" y="9047"/>
                  </a:lnTo>
                  <a:lnTo>
                    <a:pt x="9065" y="9047"/>
                  </a:lnTo>
                  <a:lnTo>
                    <a:pt x="9065" y="8244"/>
                  </a:lnTo>
                  <a:lnTo>
                    <a:pt x="804" y="8244"/>
                  </a:lnTo>
                  <a:lnTo>
                    <a:pt x="804"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26" name="Google Shape;1126;p47"/>
            <p:cNvSpPr/>
            <p:nvPr/>
          </p:nvSpPr>
          <p:spPr>
            <a:xfrm>
              <a:off x="4204525" y="1747450"/>
              <a:ext cx="36600" cy="116450"/>
            </a:xfrm>
            <a:custGeom>
              <a:rect b="b" l="l" r="r" t="t"/>
              <a:pathLst>
                <a:path extrusionOk="0" h="4658" w="1464">
                  <a:moveTo>
                    <a:pt x="1" y="1"/>
                  </a:moveTo>
                  <a:lnTo>
                    <a:pt x="1" y="4658"/>
                  </a:lnTo>
                  <a:lnTo>
                    <a:pt x="1464" y="4658"/>
                  </a:lnTo>
                  <a:lnTo>
                    <a:pt x="146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27" name="Google Shape;1127;p47"/>
            <p:cNvSpPr/>
            <p:nvPr/>
          </p:nvSpPr>
          <p:spPr>
            <a:xfrm>
              <a:off x="4254500" y="1677425"/>
              <a:ext cx="36600" cy="186475"/>
            </a:xfrm>
            <a:custGeom>
              <a:rect b="b" l="l" r="r" t="t"/>
              <a:pathLst>
                <a:path extrusionOk="0" h="7459" w="1464">
                  <a:moveTo>
                    <a:pt x="0" y="0"/>
                  </a:moveTo>
                  <a:lnTo>
                    <a:pt x="0" y="7459"/>
                  </a:lnTo>
                  <a:lnTo>
                    <a:pt x="1463" y="7459"/>
                  </a:lnTo>
                  <a:lnTo>
                    <a:pt x="1463"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28" name="Google Shape;1128;p47"/>
            <p:cNvSpPr/>
            <p:nvPr/>
          </p:nvSpPr>
          <p:spPr>
            <a:xfrm>
              <a:off x="4304450" y="1747450"/>
              <a:ext cx="36600" cy="116450"/>
            </a:xfrm>
            <a:custGeom>
              <a:rect b="b" l="l" r="r" t="t"/>
              <a:pathLst>
                <a:path extrusionOk="0" h="4658" w="1464">
                  <a:moveTo>
                    <a:pt x="1" y="1"/>
                  </a:moveTo>
                  <a:lnTo>
                    <a:pt x="1" y="4658"/>
                  </a:lnTo>
                  <a:lnTo>
                    <a:pt x="1464" y="4658"/>
                  </a:lnTo>
                  <a:lnTo>
                    <a:pt x="146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29" name="Google Shape;1129;p47"/>
            <p:cNvSpPr/>
            <p:nvPr/>
          </p:nvSpPr>
          <p:spPr>
            <a:xfrm>
              <a:off x="4354400" y="1803650"/>
              <a:ext cx="36625" cy="60250"/>
            </a:xfrm>
            <a:custGeom>
              <a:rect b="b" l="l" r="r" t="t"/>
              <a:pathLst>
                <a:path extrusionOk="0" h="2410" w="1465">
                  <a:moveTo>
                    <a:pt x="1" y="1"/>
                  </a:moveTo>
                  <a:lnTo>
                    <a:pt x="1" y="2410"/>
                  </a:lnTo>
                  <a:lnTo>
                    <a:pt x="1464" y="2410"/>
                  </a:lnTo>
                  <a:lnTo>
                    <a:pt x="146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130" name="Google Shape;1130;p47"/>
          <p:cNvGrpSpPr/>
          <p:nvPr/>
        </p:nvGrpSpPr>
        <p:grpSpPr>
          <a:xfrm>
            <a:off x="5179042" y="2395931"/>
            <a:ext cx="299003" cy="308322"/>
            <a:chOff x="5226025" y="1677425"/>
            <a:chExt cx="226175" cy="226175"/>
          </a:xfrm>
        </p:grpSpPr>
        <p:sp>
          <p:nvSpPr>
            <p:cNvPr id="1131" name="Google Shape;1131;p47"/>
            <p:cNvSpPr/>
            <p:nvPr/>
          </p:nvSpPr>
          <p:spPr>
            <a:xfrm>
              <a:off x="5226025" y="1677425"/>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32" name="Google Shape;1132;p47"/>
            <p:cNvSpPr/>
            <p:nvPr/>
          </p:nvSpPr>
          <p:spPr>
            <a:xfrm>
              <a:off x="5259025" y="1733625"/>
              <a:ext cx="193175" cy="113325"/>
            </a:xfrm>
            <a:custGeom>
              <a:rect b="b" l="l" r="r" t="t"/>
              <a:pathLst>
                <a:path extrusionOk="0" h="4533" w="7727">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133" name="Google Shape;1133;p47"/>
          <p:cNvGrpSpPr/>
          <p:nvPr/>
        </p:nvGrpSpPr>
        <p:grpSpPr>
          <a:xfrm>
            <a:off x="4652426" y="2396024"/>
            <a:ext cx="299003" cy="308322"/>
            <a:chOff x="4835275" y="1198350"/>
            <a:chExt cx="226175" cy="226175"/>
          </a:xfrm>
        </p:grpSpPr>
        <p:sp>
          <p:nvSpPr>
            <p:cNvPr id="1134" name="Google Shape;1134;p47"/>
            <p:cNvSpPr/>
            <p:nvPr/>
          </p:nvSpPr>
          <p:spPr>
            <a:xfrm>
              <a:off x="4835275" y="1198350"/>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35" name="Google Shape;1135;p47"/>
            <p:cNvSpPr/>
            <p:nvPr/>
          </p:nvSpPr>
          <p:spPr>
            <a:xfrm>
              <a:off x="4868275" y="1255000"/>
              <a:ext cx="193175" cy="113325"/>
            </a:xfrm>
            <a:custGeom>
              <a:rect b="b" l="l" r="r" t="t"/>
              <a:pathLst>
                <a:path extrusionOk="0" h="4533" w="7727">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136" name="Google Shape;1136;p47"/>
          <p:cNvGrpSpPr/>
          <p:nvPr/>
        </p:nvGrpSpPr>
        <p:grpSpPr>
          <a:xfrm>
            <a:off x="6339271" y="2379923"/>
            <a:ext cx="347356" cy="358215"/>
            <a:chOff x="968775" y="1180050"/>
            <a:chExt cx="262750" cy="262775"/>
          </a:xfrm>
        </p:grpSpPr>
        <p:sp>
          <p:nvSpPr>
            <p:cNvPr id="1137" name="Google Shape;1137;p47"/>
            <p:cNvSpPr/>
            <p:nvPr/>
          </p:nvSpPr>
          <p:spPr>
            <a:xfrm>
              <a:off x="1061550" y="1180050"/>
              <a:ext cx="169975" cy="169550"/>
            </a:xfrm>
            <a:custGeom>
              <a:rect b="b" l="l" r="r" t="t"/>
              <a:pathLst>
                <a:path extrusionOk="0" h="6782" w="6799">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38" name="Google Shape;1138;p47"/>
            <p:cNvSpPr/>
            <p:nvPr/>
          </p:nvSpPr>
          <p:spPr>
            <a:xfrm>
              <a:off x="968775" y="1189875"/>
              <a:ext cx="252950" cy="252950"/>
            </a:xfrm>
            <a:custGeom>
              <a:rect b="b" l="l" r="r" t="t"/>
              <a:pathLst>
                <a:path extrusionOk="0" h="10118" w="10118">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39" name="Google Shape;1139;p47"/>
            <p:cNvSpPr/>
            <p:nvPr/>
          </p:nvSpPr>
          <p:spPr>
            <a:xfrm>
              <a:off x="1015150" y="1236700"/>
              <a:ext cx="160175" cy="159725"/>
            </a:xfrm>
            <a:custGeom>
              <a:rect b="b" l="l" r="r" t="t"/>
              <a:pathLst>
                <a:path extrusionOk="0" h="6389" w="6407">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140" name="Google Shape;1140;p47"/>
          <p:cNvGrpSpPr/>
          <p:nvPr/>
        </p:nvGrpSpPr>
        <p:grpSpPr>
          <a:xfrm>
            <a:off x="5704170" y="2446992"/>
            <a:ext cx="386288" cy="224042"/>
            <a:chOff x="1678900" y="1231350"/>
            <a:chExt cx="292200" cy="164350"/>
          </a:xfrm>
        </p:grpSpPr>
        <p:sp>
          <p:nvSpPr>
            <p:cNvPr id="1141" name="Google Shape;1141;p47"/>
            <p:cNvSpPr/>
            <p:nvPr/>
          </p:nvSpPr>
          <p:spPr>
            <a:xfrm>
              <a:off x="1678900" y="1231350"/>
              <a:ext cx="233775" cy="159725"/>
            </a:xfrm>
            <a:custGeom>
              <a:rect b="b" l="l" r="r" t="t"/>
              <a:pathLst>
                <a:path extrusionOk="0" h="6389" w="9351">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42" name="Google Shape;1142;p47"/>
            <p:cNvSpPr/>
            <p:nvPr/>
          </p:nvSpPr>
          <p:spPr>
            <a:xfrm>
              <a:off x="1927800" y="1294250"/>
              <a:ext cx="43300" cy="96825"/>
            </a:xfrm>
            <a:custGeom>
              <a:rect b="b" l="l" r="r" t="t"/>
              <a:pathLst>
                <a:path extrusionOk="0" h="3873" w="1732">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43" name="Google Shape;1143;p47"/>
            <p:cNvSpPr/>
            <p:nvPr/>
          </p:nvSpPr>
          <p:spPr>
            <a:xfrm>
              <a:off x="1809600" y="1267925"/>
              <a:ext cx="128500" cy="127775"/>
            </a:xfrm>
            <a:custGeom>
              <a:rect b="b" l="l" r="r" t="t"/>
              <a:pathLst>
                <a:path extrusionOk="0" h="5111" w="514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144" name="Google Shape;1144;p47"/>
          <p:cNvSpPr/>
          <p:nvPr/>
        </p:nvSpPr>
        <p:spPr>
          <a:xfrm>
            <a:off x="7023159" y="2368888"/>
            <a:ext cx="245958" cy="363054"/>
          </a:xfrm>
          <a:custGeom>
            <a:rect b="b" l="l" r="r" t="t"/>
            <a:pathLst>
              <a:path extrusionOk="0" h="10653" w="7442">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145" name="Google Shape;1145;p47"/>
          <p:cNvGrpSpPr/>
          <p:nvPr/>
        </p:nvGrpSpPr>
        <p:grpSpPr>
          <a:xfrm>
            <a:off x="7467406" y="2373531"/>
            <a:ext cx="322006" cy="353205"/>
            <a:chOff x="2405550" y="1181850"/>
            <a:chExt cx="243575" cy="259100"/>
          </a:xfrm>
        </p:grpSpPr>
        <p:sp>
          <p:nvSpPr>
            <p:cNvPr id="1146" name="Google Shape;1146;p47"/>
            <p:cNvSpPr/>
            <p:nvPr/>
          </p:nvSpPr>
          <p:spPr>
            <a:xfrm>
              <a:off x="2517500" y="1255000"/>
              <a:ext cx="13425" cy="12950"/>
            </a:xfrm>
            <a:custGeom>
              <a:rect b="b" l="l" r="r" t="t"/>
              <a:pathLst>
                <a:path extrusionOk="0" h="518" w="537">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47" name="Google Shape;1147;p47"/>
            <p:cNvSpPr/>
            <p:nvPr/>
          </p:nvSpPr>
          <p:spPr>
            <a:xfrm>
              <a:off x="2517500" y="1387925"/>
              <a:ext cx="13425" cy="13400"/>
            </a:xfrm>
            <a:custGeom>
              <a:rect b="b" l="l" r="r" t="t"/>
              <a:pathLst>
                <a:path extrusionOk="0" h="536" w="537">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48" name="Google Shape;1148;p47"/>
            <p:cNvSpPr/>
            <p:nvPr/>
          </p:nvSpPr>
          <p:spPr>
            <a:xfrm>
              <a:off x="2584425" y="1317900"/>
              <a:ext cx="12950" cy="13400"/>
            </a:xfrm>
            <a:custGeom>
              <a:rect b="b" l="l" r="r" t="t"/>
              <a:pathLst>
                <a:path extrusionOk="0" h="536" w="518">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49" name="Google Shape;1149;p47"/>
            <p:cNvSpPr/>
            <p:nvPr/>
          </p:nvSpPr>
          <p:spPr>
            <a:xfrm>
              <a:off x="2451050" y="1317900"/>
              <a:ext cx="13400" cy="13400"/>
            </a:xfrm>
            <a:custGeom>
              <a:rect b="b" l="l" r="r" t="t"/>
              <a:pathLst>
                <a:path extrusionOk="0" h="536" w="536">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50" name="Google Shape;1150;p47"/>
            <p:cNvSpPr/>
            <p:nvPr/>
          </p:nvSpPr>
          <p:spPr>
            <a:xfrm>
              <a:off x="2517500" y="1278200"/>
              <a:ext cx="44650" cy="84325"/>
            </a:xfrm>
            <a:custGeom>
              <a:rect b="b" l="l" r="r" t="t"/>
              <a:pathLst>
                <a:path extrusionOk="0" h="3373" w="1786">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51" name="Google Shape;1151;p47"/>
            <p:cNvSpPr/>
            <p:nvPr/>
          </p:nvSpPr>
          <p:spPr>
            <a:xfrm>
              <a:off x="2405550" y="1181850"/>
              <a:ext cx="243575" cy="259100"/>
            </a:xfrm>
            <a:custGeom>
              <a:rect b="b" l="l" r="r" t="t"/>
              <a:pathLst>
                <a:path extrusionOk="0" h="10364" w="9743">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152" name="Google Shape;1152;p47"/>
          <p:cNvSpPr/>
          <p:nvPr/>
        </p:nvSpPr>
        <p:spPr>
          <a:xfrm>
            <a:off x="8075550" y="2396514"/>
            <a:ext cx="299003" cy="308322"/>
          </a:xfrm>
          <a:custGeom>
            <a:rect b="b" l="l" r="r" t="t"/>
            <a:pathLst>
              <a:path extrusionOk="0" h="9047" w="9047">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153" name="Google Shape;1153;p47"/>
          <p:cNvGrpSpPr/>
          <p:nvPr/>
        </p:nvGrpSpPr>
        <p:grpSpPr>
          <a:xfrm>
            <a:off x="8500593" y="2371333"/>
            <a:ext cx="286610" cy="357601"/>
            <a:chOff x="3086700" y="1180050"/>
            <a:chExt cx="216800" cy="262325"/>
          </a:xfrm>
        </p:grpSpPr>
        <p:sp>
          <p:nvSpPr>
            <p:cNvPr id="1154" name="Google Shape;1154;p47"/>
            <p:cNvSpPr/>
            <p:nvPr/>
          </p:nvSpPr>
          <p:spPr>
            <a:xfrm>
              <a:off x="3161625" y="1180050"/>
              <a:ext cx="141875" cy="141425"/>
            </a:xfrm>
            <a:custGeom>
              <a:rect b="b" l="l" r="r" t="t"/>
              <a:pathLst>
                <a:path extrusionOk="0" h="5657" w="5675">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55" name="Google Shape;1155;p47"/>
            <p:cNvSpPr/>
            <p:nvPr/>
          </p:nvSpPr>
          <p:spPr>
            <a:xfrm>
              <a:off x="3086700" y="1301400"/>
              <a:ext cx="141425" cy="140975"/>
            </a:xfrm>
            <a:custGeom>
              <a:rect b="b" l="l" r="r" t="t"/>
              <a:pathLst>
                <a:path extrusionOk="0" h="5639" w="5657">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156" name="Google Shape;1156;p47"/>
          <p:cNvGrpSpPr/>
          <p:nvPr/>
        </p:nvGrpSpPr>
        <p:grpSpPr>
          <a:xfrm>
            <a:off x="9007187" y="2359473"/>
            <a:ext cx="228243" cy="381321"/>
            <a:chOff x="3741075" y="1171575"/>
            <a:chExt cx="172650" cy="279725"/>
          </a:xfrm>
        </p:grpSpPr>
        <p:sp>
          <p:nvSpPr>
            <p:cNvPr id="1157" name="Google Shape;1157;p47"/>
            <p:cNvSpPr/>
            <p:nvPr/>
          </p:nvSpPr>
          <p:spPr>
            <a:xfrm>
              <a:off x="3784350" y="1364725"/>
              <a:ext cx="86100" cy="19650"/>
            </a:xfrm>
            <a:custGeom>
              <a:rect b="b" l="l" r="r" t="t"/>
              <a:pathLst>
                <a:path extrusionOk="0" h="786" w="3444">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58" name="Google Shape;1158;p47"/>
            <p:cNvSpPr/>
            <p:nvPr/>
          </p:nvSpPr>
          <p:spPr>
            <a:xfrm>
              <a:off x="3784350" y="1397750"/>
              <a:ext cx="86100" cy="20075"/>
            </a:xfrm>
            <a:custGeom>
              <a:rect b="b" l="l" r="r" t="t"/>
              <a:pathLst>
                <a:path extrusionOk="0" h="803" w="3444">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59" name="Google Shape;1159;p47"/>
            <p:cNvSpPr/>
            <p:nvPr/>
          </p:nvSpPr>
          <p:spPr>
            <a:xfrm>
              <a:off x="3805750" y="1431200"/>
              <a:ext cx="43300" cy="20100"/>
            </a:xfrm>
            <a:custGeom>
              <a:rect b="b" l="l" r="r" t="t"/>
              <a:pathLst>
                <a:path extrusionOk="0" h="804" w="1732">
                  <a:moveTo>
                    <a:pt x="1" y="0"/>
                  </a:moveTo>
                  <a:cubicBezTo>
                    <a:pt x="36" y="446"/>
                    <a:pt x="411" y="803"/>
                    <a:pt x="857" y="803"/>
                  </a:cubicBezTo>
                  <a:cubicBezTo>
                    <a:pt x="1321" y="803"/>
                    <a:pt x="1696" y="446"/>
                    <a:pt x="173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60" name="Google Shape;1160;p47"/>
            <p:cNvSpPr/>
            <p:nvPr/>
          </p:nvSpPr>
          <p:spPr>
            <a:xfrm>
              <a:off x="3741075" y="1171575"/>
              <a:ext cx="172650" cy="179800"/>
            </a:xfrm>
            <a:custGeom>
              <a:rect b="b" l="l" r="r" t="t"/>
              <a:pathLst>
                <a:path extrusionOk="0" h="7192" w="6906">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161" name="Google Shape;1161;p47"/>
          <p:cNvSpPr/>
          <p:nvPr/>
        </p:nvSpPr>
        <p:spPr>
          <a:xfrm>
            <a:off x="9465599" y="2371870"/>
            <a:ext cx="350330" cy="358181"/>
          </a:xfrm>
          <a:custGeom>
            <a:rect b="b" l="l" r="r" t="t"/>
            <a:pathLst>
              <a:path extrusionOk="0" h="10510" w="1060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162" name="Google Shape;1162;p47"/>
          <p:cNvGrpSpPr/>
          <p:nvPr/>
        </p:nvGrpSpPr>
        <p:grpSpPr>
          <a:xfrm>
            <a:off x="2528682" y="3103577"/>
            <a:ext cx="351520" cy="253623"/>
            <a:chOff x="952700" y="1101100"/>
            <a:chExt cx="265900" cy="186050"/>
          </a:xfrm>
        </p:grpSpPr>
        <p:sp>
          <p:nvSpPr>
            <p:cNvPr id="1163" name="Google Shape;1163;p47"/>
            <p:cNvSpPr/>
            <p:nvPr/>
          </p:nvSpPr>
          <p:spPr>
            <a:xfrm>
              <a:off x="952700" y="1101100"/>
              <a:ext cx="265900" cy="186050"/>
            </a:xfrm>
            <a:custGeom>
              <a:rect b="b" l="l" r="r" t="t"/>
              <a:pathLst>
                <a:path extrusionOk="0" h="7442" w="10636">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64" name="Google Shape;1164;p47"/>
            <p:cNvSpPr/>
            <p:nvPr/>
          </p:nvSpPr>
          <p:spPr>
            <a:xfrm>
              <a:off x="992850" y="1234025"/>
              <a:ext cx="53125" cy="13425"/>
            </a:xfrm>
            <a:custGeom>
              <a:rect b="b" l="l" r="r" t="t"/>
              <a:pathLst>
                <a:path extrusionOk="0" h="537" w="2125">
                  <a:moveTo>
                    <a:pt x="1" y="1"/>
                  </a:moveTo>
                  <a:lnTo>
                    <a:pt x="1" y="536"/>
                  </a:lnTo>
                  <a:lnTo>
                    <a:pt x="2124" y="536"/>
                  </a:lnTo>
                  <a:lnTo>
                    <a:pt x="212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65" name="Google Shape;1165;p47"/>
            <p:cNvSpPr/>
            <p:nvPr/>
          </p:nvSpPr>
          <p:spPr>
            <a:xfrm>
              <a:off x="1059325" y="1234025"/>
              <a:ext cx="26350" cy="13425"/>
            </a:xfrm>
            <a:custGeom>
              <a:rect b="b" l="l" r="r" t="t"/>
              <a:pathLst>
                <a:path extrusionOk="0" h="537" w="1054">
                  <a:moveTo>
                    <a:pt x="0" y="1"/>
                  </a:moveTo>
                  <a:lnTo>
                    <a:pt x="0" y="536"/>
                  </a:lnTo>
                  <a:lnTo>
                    <a:pt x="1053" y="536"/>
                  </a:lnTo>
                  <a:lnTo>
                    <a:pt x="1053"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166" name="Google Shape;1166;p47"/>
          <p:cNvSpPr/>
          <p:nvPr/>
        </p:nvSpPr>
        <p:spPr>
          <a:xfrm>
            <a:off x="3055153" y="3020420"/>
            <a:ext cx="246520" cy="362475"/>
          </a:xfrm>
          <a:custGeom>
            <a:rect b="b" l="l" r="r" t="t"/>
            <a:pathLst>
              <a:path extrusionOk="0" h="10636" w="7459">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67" name="Google Shape;1167;p47"/>
          <p:cNvSpPr/>
          <p:nvPr/>
        </p:nvSpPr>
        <p:spPr>
          <a:xfrm>
            <a:off x="3477015" y="3047825"/>
            <a:ext cx="396303" cy="399281"/>
          </a:xfrm>
          <a:custGeom>
            <a:rect b="b" l="l" r="r" t="t"/>
            <a:pathLst>
              <a:path extrusionOk="0" h="11716" w="11991">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68" name="Google Shape;1168;p47"/>
          <p:cNvSpPr/>
          <p:nvPr/>
        </p:nvSpPr>
        <p:spPr>
          <a:xfrm>
            <a:off x="4048633" y="3047893"/>
            <a:ext cx="360939" cy="301063"/>
          </a:xfrm>
          <a:custGeom>
            <a:rect b="b" l="l" r="r" t="t"/>
            <a:pathLst>
              <a:path extrusionOk="0" h="8834" w="10921">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69" name="Google Shape;1169;p47"/>
          <p:cNvSpPr/>
          <p:nvPr/>
        </p:nvSpPr>
        <p:spPr>
          <a:xfrm>
            <a:off x="4658000" y="3086034"/>
            <a:ext cx="311397" cy="336915"/>
          </a:xfrm>
          <a:custGeom>
            <a:rect b="b" l="l" r="r" t="t"/>
            <a:pathLst>
              <a:path extrusionOk="0" h="9886" w="9422">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170" name="Google Shape;1170;p47"/>
          <p:cNvGrpSpPr/>
          <p:nvPr/>
        </p:nvGrpSpPr>
        <p:grpSpPr>
          <a:xfrm>
            <a:off x="5219949" y="3082177"/>
            <a:ext cx="317875" cy="344208"/>
            <a:chOff x="5583325" y="1073450"/>
            <a:chExt cx="240450" cy="252500"/>
          </a:xfrm>
        </p:grpSpPr>
        <p:sp>
          <p:nvSpPr>
            <p:cNvPr id="1171" name="Google Shape;1171;p47"/>
            <p:cNvSpPr/>
            <p:nvPr/>
          </p:nvSpPr>
          <p:spPr>
            <a:xfrm>
              <a:off x="5613200" y="1229575"/>
              <a:ext cx="96375" cy="96375"/>
            </a:xfrm>
            <a:custGeom>
              <a:rect b="b" l="l" r="r" t="t"/>
              <a:pathLst>
                <a:path extrusionOk="0" h="3855" w="3855">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72" name="Google Shape;1172;p47"/>
            <p:cNvSpPr/>
            <p:nvPr/>
          </p:nvSpPr>
          <p:spPr>
            <a:xfrm>
              <a:off x="5689050" y="1144825"/>
              <a:ext cx="134725" cy="122250"/>
            </a:xfrm>
            <a:custGeom>
              <a:rect b="b" l="l" r="r" t="t"/>
              <a:pathLst>
                <a:path extrusionOk="0" h="4890" w="5389">
                  <a:moveTo>
                    <a:pt x="4050" y="0"/>
                  </a:moveTo>
                  <a:lnTo>
                    <a:pt x="0" y="1695"/>
                  </a:lnTo>
                  <a:lnTo>
                    <a:pt x="1321" y="4889"/>
                  </a:lnTo>
                  <a:lnTo>
                    <a:pt x="5389" y="3212"/>
                  </a:lnTo>
                  <a:lnTo>
                    <a:pt x="405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73" name="Google Shape;1173;p47"/>
            <p:cNvSpPr/>
            <p:nvPr/>
          </p:nvSpPr>
          <p:spPr>
            <a:xfrm>
              <a:off x="5583325" y="1073450"/>
              <a:ext cx="106175" cy="150350"/>
            </a:xfrm>
            <a:custGeom>
              <a:rect b="b" l="l" r="r" t="t"/>
              <a:pathLst>
                <a:path extrusionOk="0" h="6014" w="4247">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74" name="Google Shape;1174;p47"/>
            <p:cNvSpPr/>
            <p:nvPr/>
          </p:nvSpPr>
          <p:spPr>
            <a:xfrm>
              <a:off x="5716250" y="1252775"/>
              <a:ext cx="88350" cy="53100"/>
            </a:xfrm>
            <a:custGeom>
              <a:rect b="b" l="l" r="r" t="t"/>
              <a:pathLst>
                <a:path extrusionOk="0" h="2124" w="3534">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175" name="Google Shape;1175;p47"/>
          <p:cNvGrpSpPr/>
          <p:nvPr/>
        </p:nvGrpSpPr>
        <p:grpSpPr>
          <a:xfrm>
            <a:off x="5703822" y="3071928"/>
            <a:ext cx="386850" cy="294962"/>
            <a:chOff x="1502275" y="3638775"/>
            <a:chExt cx="292625" cy="216375"/>
          </a:xfrm>
        </p:grpSpPr>
        <p:sp>
          <p:nvSpPr>
            <p:cNvPr id="1176" name="Google Shape;1176;p47"/>
            <p:cNvSpPr/>
            <p:nvPr/>
          </p:nvSpPr>
          <p:spPr>
            <a:xfrm>
              <a:off x="1502275" y="3658850"/>
              <a:ext cx="292625" cy="196300"/>
            </a:xfrm>
            <a:custGeom>
              <a:rect b="b" l="l" r="r" t="t"/>
              <a:pathLst>
                <a:path extrusionOk="0" h="7852" w="11705">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77" name="Google Shape;1177;p47"/>
            <p:cNvSpPr/>
            <p:nvPr/>
          </p:nvSpPr>
          <p:spPr>
            <a:xfrm>
              <a:off x="1535275" y="3638775"/>
              <a:ext cx="226625" cy="169525"/>
            </a:xfrm>
            <a:custGeom>
              <a:rect b="b" l="l" r="r" t="t"/>
              <a:pathLst>
                <a:path extrusionOk="0" h="6781" w="9065">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78" name="Google Shape;1178;p47"/>
            <p:cNvSpPr/>
            <p:nvPr/>
          </p:nvSpPr>
          <p:spPr>
            <a:xfrm>
              <a:off x="1675350" y="3691850"/>
              <a:ext cx="46400" cy="10300"/>
            </a:xfrm>
            <a:custGeom>
              <a:rect b="b" l="l" r="r" t="t"/>
              <a:pathLst>
                <a:path extrusionOk="0" h="412" w="1856">
                  <a:moveTo>
                    <a:pt x="0" y="1"/>
                  </a:moveTo>
                  <a:lnTo>
                    <a:pt x="0" y="411"/>
                  </a:lnTo>
                  <a:lnTo>
                    <a:pt x="1856" y="411"/>
                  </a:lnTo>
                  <a:lnTo>
                    <a:pt x="185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79" name="Google Shape;1179;p47"/>
            <p:cNvSpPr/>
            <p:nvPr/>
          </p:nvSpPr>
          <p:spPr>
            <a:xfrm>
              <a:off x="1675350" y="3711925"/>
              <a:ext cx="46400" cy="9850"/>
            </a:xfrm>
            <a:custGeom>
              <a:rect b="b" l="l" r="r" t="t"/>
              <a:pathLst>
                <a:path extrusionOk="0" h="394" w="1856">
                  <a:moveTo>
                    <a:pt x="0" y="1"/>
                  </a:moveTo>
                  <a:lnTo>
                    <a:pt x="0" y="393"/>
                  </a:lnTo>
                  <a:lnTo>
                    <a:pt x="1856" y="393"/>
                  </a:lnTo>
                  <a:lnTo>
                    <a:pt x="185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80" name="Google Shape;1180;p47"/>
            <p:cNvSpPr/>
            <p:nvPr/>
          </p:nvSpPr>
          <p:spPr>
            <a:xfrm>
              <a:off x="1675350" y="3732000"/>
              <a:ext cx="32125" cy="9825"/>
            </a:xfrm>
            <a:custGeom>
              <a:rect b="b" l="l" r="r" t="t"/>
              <a:pathLst>
                <a:path extrusionOk="0" h="393" w="1285">
                  <a:moveTo>
                    <a:pt x="0" y="0"/>
                  </a:moveTo>
                  <a:lnTo>
                    <a:pt x="0" y="393"/>
                  </a:lnTo>
                  <a:lnTo>
                    <a:pt x="1285" y="393"/>
                  </a:lnTo>
                  <a:lnTo>
                    <a:pt x="1285"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181" name="Google Shape;1181;p47"/>
          <p:cNvGrpSpPr/>
          <p:nvPr/>
        </p:nvGrpSpPr>
        <p:grpSpPr>
          <a:xfrm>
            <a:off x="6258857" y="3016414"/>
            <a:ext cx="354428" cy="362441"/>
            <a:chOff x="3171000" y="4021950"/>
            <a:chExt cx="268100" cy="265875"/>
          </a:xfrm>
        </p:grpSpPr>
        <p:sp>
          <p:nvSpPr>
            <p:cNvPr id="1182" name="Google Shape;1182;p47"/>
            <p:cNvSpPr/>
            <p:nvPr/>
          </p:nvSpPr>
          <p:spPr>
            <a:xfrm>
              <a:off x="3171000" y="4058525"/>
              <a:ext cx="230200" cy="229300"/>
            </a:xfrm>
            <a:custGeom>
              <a:rect b="b" l="l" r="r" t="t"/>
              <a:pathLst>
                <a:path extrusionOk="0" h="9172" w="9208">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83" name="Google Shape;1183;p47"/>
            <p:cNvSpPr/>
            <p:nvPr/>
          </p:nvSpPr>
          <p:spPr>
            <a:xfrm>
              <a:off x="3367725" y="4021950"/>
              <a:ext cx="71375" cy="69150"/>
            </a:xfrm>
            <a:custGeom>
              <a:rect b="b" l="l" r="r" t="t"/>
              <a:pathLst>
                <a:path extrusionOk="0" h="2766" w="2855">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184" name="Google Shape;1184;p47"/>
          <p:cNvSpPr/>
          <p:nvPr/>
        </p:nvSpPr>
        <p:spPr>
          <a:xfrm>
            <a:off x="6779633" y="3050756"/>
            <a:ext cx="394518" cy="407460"/>
          </a:xfrm>
          <a:custGeom>
            <a:rect b="b" l="l" r="r" t="t"/>
            <a:pathLst>
              <a:path extrusionOk="0" h="11956" w="11937">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85" name="Google Shape;1185;p47"/>
          <p:cNvSpPr/>
          <p:nvPr/>
        </p:nvSpPr>
        <p:spPr>
          <a:xfrm>
            <a:off x="7334021" y="3035213"/>
            <a:ext cx="352082" cy="363191"/>
          </a:xfrm>
          <a:custGeom>
            <a:rect b="b" l="l" r="r" t="t"/>
            <a:pathLst>
              <a:path extrusionOk="0" h="10657" w="10653">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186" name="Google Shape;1186;p47"/>
          <p:cNvGrpSpPr/>
          <p:nvPr/>
        </p:nvGrpSpPr>
        <p:grpSpPr>
          <a:xfrm>
            <a:off x="7848132" y="3068067"/>
            <a:ext cx="334400" cy="344821"/>
            <a:chOff x="5684575" y="4038000"/>
            <a:chExt cx="252950" cy="252950"/>
          </a:xfrm>
        </p:grpSpPr>
        <p:sp>
          <p:nvSpPr>
            <p:cNvPr id="1187" name="Google Shape;1187;p47"/>
            <p:cNvSpPr/>
            <p:nvPr/>
          </p:nvSpPr>
          <p:spPr>
            <a:xfrm>
              <a:off x="5684575" y="4038000"/>
              <a:ext cx="252950" cy="252950"/>
            </a:xfrm>
            <a:custGeom>
              <a:rect b="b" l="l" r="r" t="t"/>
              <a:pathLst>
                <a:path extrusionOk="0" h="10118" w="10118">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88" name="Google Shape;1188;p47"/>
            <p:cNvSpPr/>
            <p:nvPr/>
          </p:nvSpPr>
          <p:spPr>
            <a:xfrm>
              <a:off x="5804575" y="4097775"/>
              <a:ext cx="58000" cy="118225"/>
            </a:xfrm>
            <a:custGeom>
              <a:rect b="b" l="l" r="r" t="t"/>
              <a:pathLst>
                <a:path extrusionOk="0" h="4729" w="232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89" name="Google Shape;1189;p47"/>
            <p:cNvSpPr/>
            <p:nvPr/>
          </p:nvSpPr>
          <p:spPr>
            <a:xfrm>
              <a:off x="5804575" y="4071450"/>
              <a:ext cx="13400" cy="13400"/>
            </a:xfrm>
            <a:custGeom>
              <a:rect b="b" l="l" r="r" t="t"/>
              <a:pathLst>
                <a:path extrusionOk="0" h="536" w="536">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90" name="Google Shape;1190;p47"/>
            <p:cNvSpPr/>
            <p:nvPr/>
          </p:nvSpPr>
          <p:spPr>
            <a:xfrm>
              <a:off x="5804575" y="4244525"/>
              <a:ext cx="13400" cy="12975"/>
            </a:xfrm>
            <a:custGeom>
              <a:rect b="b" l="l" r="r" t="t"/>
              <a:pathLst>
                <a:path extrusionOk="0" h="519" w="536">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91" name="Google Shape;1191;p47"/>
            <p:cNvSpPr/>
            <p:nvPr/>
          </p:nvSpPr>
          <p:spPr>
            <a:xfrm>
              <a:off x="5718025"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92" name="Google Shape;1192;p47"/>
            <p:cNvSpPr/>
            <p:nvPr/>
          </p:nvSpPr>
          <p:spPr>
            <a:xfrm>
              <a:off x="5891100"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193" name="Google Shape;1193;p47"/>
          <p:cNvGrpSpPr/>
          <p:nvPr/>
        </p:nvGrpSpPr>
        <p:grpSpPr>
          <a:xfrm>
            <a:off x="8441727" y="3026501"/>
            <a:ext cx="247115" cy="399520"/>
            <a:chOff x="1982675" y="3599525"/>
            <a:chExt cx="186925" cy="293075"/>
          </a:xfrm>
        </p:grpSpPr>
        <p:sp>
          <p:nvSpPr>
            <p:cNvPr id="1194" name="Google Shape;1194;p47"/>
            <p:cNvSpPr/>
            <p:nvPr/>
          </p:nvSpPr>
          <p:spPr>
            <a:xfrm>
              <a:off x="2029075" y="3639675"/>
              <a:ext cx="40175" cy="39725"/>
            </a:xfrm>
            <a:custGeom>
              <a:rect b="b" l="l" r="r" t="t"/>
              <a:pathLst>
                <a:path extrusionOk="0" h="1589" w="1607">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95" name="Google Shape;1195;p47"/>
            <p:cNvSpPr/>
            <p:nvPr/>
          </p:nvSpPr>
          <p:spPr>
            <a:xfrm>
              <a:off x="2029075" y="3599525"/>
              <a:ext cx="20100" cy="20100"/>
            </a:xfrm>
            <a:custGeom>
              <a:rect b="b" l="l" r="r" t="t"/>
              <a:pathLst>
                <a:path extrusionOk="0" h="804" w="804">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96" name="Google Shape;1196;p47"/>
            <p:cNvSpPr/>
            <p:nvPr/>
          </p:nvSpPr>
          <p:spPr>
            <a:xfrm>
              <a:off x="2085725" y="3659725"/>
              <a:ext cx="20100" cy="19675"/>
            </a:xfrm>
            <a:custGeom>
              <a:rect b="b" l="l" r="r" t="t"/>
              <a:pathLst>
                <a:path extrusionOk="0" h="787" w="804">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97" name="Google Shape;1197;p47"/>
            <p:cNvSpPr/>
            <p:nvPr/>
          </p:nvSpPr>
          <p:spPr>
            <a:xfrm>
              <a:off x="2088850" y="3612900"/>
              <a:ext cx="26775" cy="26800"/>
            </a:xfrm>
            <a:custGeom>
              <a:rect b="b" l="l" r="r" t="t"/>
              <a:pathLst>
                <a:path extrusionOk="0" h="1072" w="1071">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198" name="Google Shape;1198;p47"/>
            <p:cNvSpPr/>
            <p:nvPr/>
          </p:nvSpPr>
          <p:spPr>
            <a:xfrm>
              <a:off x="1982675" y="3689625"/>
              <a:ext cx="186925" cy="202975"/>
            </a:xfrm>
            <a:custGeom>
              <a:rect b="b" l="l" r="r" t="t"/>
              <a:pathLst>
                <a:path extrusionOk="0" h="8119" w="7477">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199" name="Google Shape;1199;p47"/>
          <p:cNvGrpSpPr/>
          <p:nvPr/>
        </p:nvGrpSpPr>
        <p:grpSpPr>
          <a:xfrm>
            <a:off x="8947735" y="3026500"/>
            <a:ext cx="178106" cy="398940"/>
            <a:chOff x="2397075" y="3602200"/>
            <a:chExt cx="134725" cy="292650"/>
          </a:xfrm>
        </p:grpSpPr>
        <p:sp>
          <p:nvSpPr>
            <p:cNvPr id="1200" name="Google Shape;1200;p47"/>
            <p:cNvSpPr/>
            <p:nvPr/>
          </p:nvSpPr>
          <p:spPr>
            <a:xfrm>
              <a:off x="2460850" y="3602200"/>
              <a:ext cx="20100" cy="20100"/>
            </a:xfrm>
            <a:custGeom>
              <a:rect b="b" l="l" r="r" t="t"/>
              <a:pathLst>
                <a:path extrusionOk="0" h="804" w="804">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01" name="Google Shape;1201;p47"/>
            <p:cNvSpPr/>
            <p:nvPr/>
          </p:nvSpPr>
          <p:spPr>
            <a:xfrm>
              <a:off x="2477800" y="3632075"/>
              <a:ext cx="19675" cy="20100"/>
            </a:xfrm>
            <a:custGeom>
              <a:rect b="b" l="l" r="r" t="t"/>
              <a:pathLst>
                <a:path extrusionOk="0" h="804" w="787">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02" name="Google Shape;1202;p47"/>
            <p:cNvSpPr/>
            <p:nvPr/>
          </p:nvSpPr>
          <p:spPr>
            <a:xfrm>
              <a:off x="2441225" y="3625400"/>
              <a:ext cx="19650" cy="20075"/>
            </a:xfrm>
            <a:custGeom>
              <a:rect b="b" l="l" r="r" t="t"/>
              <a:pathLst>
                <a:path extrusionOk="0" h="803" w="786">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03" name="Google Shape;1203;p47"/>
            <p:cNvSpPr/>
            <p:nvPr/>
          </p:nvSpPr>
          <p:spPr>
            <a:xfrm>
              <a:off x="2444350" y="3658850"/>
              <a:ext cx="26800" cy="26325"/>
            </a:xfrm>
            <a:custGeom>
              <a:rect b="b" l="l" r="r" t="t"/>
              <a:pathLst>
                <a:path extrusionOk="0" h="1053" w="1072">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04" name="Google Shape;1204;p47"/>
            <p:cNvSpPr/>
            <p:nvPr/>
          </p:nvSpPr>
          <p:spPr>
            <a:xfrm>
              <a:off x="2397075" y="3691850"/>
              <a:ext cx="134725" cy="203000"/>
            </a:xfrm>
            <a:custGeom>
              <a:rect b="b" l="l" r="r" t="t"/>
              <a:pathLst>
                <a:path extrusionOk="0" h="8120" w="5389">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205" name="Google Shape;1205;p47"/>
          <p:cNvGrpSpPr/>
          <p:nvPr/>
        </p:nvGrpSpPr>
        <p:grpSpPr>
          <a:xfrm>
            <a:off x="2581850" y="3710924"/>
            <a:ext cx="246520" cy="383741"/>
            <a:chOff x="2717350" y="3603525"/>
            <a:chExt cx="186475" cy="281500"/>
          </a:xfrm>
        </p:grpSpPr>
        <p:sp>
          <p:nvSpPr>
            <p:cNvPr id="1206" name="Google Shape;1206;p47"/>
            <p:cNvSpPr/>
            <p:nvPr/>
          </p:nvSpPr>
          <p:spPr>
            <a:xfrm>
              <a:off x="2741875" y="3786425"/>
              <a:ext cx="60250" cy="35250"/>
            </a:xfrm>
            <a:custGeom>
              <a:rect b="b" l="l" r="r" t="t"/>
              <a:pathLst>
                <a:path extrusionOk="0" h="1410" w="2410">
                  <a:moveTo>
                    <a:pt x="197" y="0"/>
                  </a:moveTo>
                  <a:lnTo>
                    <a:pt x="1" y="500"/>
                  </a:lnTo>
                  <a:lnTo>
                    <a:pt x="2213" y="1410"/>
                  </a:lnTo>
                  <a:lnTo>
                    <a:pt x="2410" y="910"/>
                  </a:lnTo>
                  <a:lnTo>
                    <a:pt x="197"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07" name="Google Shape;1207;p47"/>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08" name="Google Shape;1208;p47"/>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09" name="Google Shape;1209;p47"/>
            <p:cNvSpPr/>
            <p:nvPr/>
          </p:nvSpPr>
          <p:spPr>
            <a:xfrm>
              <a:off x="2717350" y="3603525"/>
              <a:ext cx="186475" cy="281500"/>
            </a:xfrm>
            <a:custGeom>
              <a:rect b="b" l="l" r="r" t="t"/>
              <a:pathLst>
                <a:path extrusionOk="0" h="11260" w="7459">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210" name="Google Shape;1210;p47"/>
          <p:cNvSpPr/>
          <p:nvPr/>
        </p:nvSpPr>
        <p:spPr>
          <a:xfrm>
            <a:off x="9383691" y="3050995"/>
            <a:ext cx="387478" cy="335143"/>
          </a:xfrm>
          <a:custGeom>
            <a:rect b="b" l="l" r="r" t="t"/>
            <a:pathLst>
              <a:path extrusionOk="0" h="9834" w="11724">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211" name="Google Shape;1211;p47"/>
          <p:cNvGrpSpPr/>
          <p:nvPr/>
        </p:nvGrpSpPr>
        <p:grpSpPr>
          <a:xfrm>
            <a:off x="3024770" y="3721267"/>
            <a:ext cx="332053" cy="363054"/>
            <a:chOff x="3927075" y="3612900"/>
            <a:chExt cx="251175" cy="266325"/>
          </a:xfrm>
        </p:grpSpPr>
        <p:sp>
          <p:nvSpPr>
            <p:cNvPr id="1212" name="Google Shape;1212;p47"/>
            <p:cNvSpPr/>
            <p:nvPr/>
          </p:nvSpPr>
          <p:spPr>
            <a:xfrm>
              <a:off x="4031450" y="3726200"/>
              <a:ext cx="40175" cy="39725"/>
            </a:xfrm>
            <a:custGeom>
              <a:rect b="b" l="l" r="r" t="t"/>
              <a:pathLst>
                <a:path extrusionOk="0" h="1589" w="1607">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13" name="Google Shape;1213;p47"/>
            <p:cNvSpPr/>
            <p:nvPr/>
          </p:nvSpPr>
          <p:spPr>
            <a:xfrm>
              <a:off x="3927075" y="3612900"/>
              <a:ext cx="251175" cy="266325"/>
            </a:xfrm>
            <a:custGeom>
              <a:rect b="b" l="l" r="r" t="t"/>
              <a:pathLst>
                <a:path extrusionOk="0" h="10653" w="10047">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214" name="Google Shape;1214;p47"/>
          <p:cNvGrpSpPr/>
          <p:nvPr/>
        </p:nvGrpSpPr>
        <p:grpSpPr>
          <a:xfrm>
            <a:off x="3552875" y="3780864"/>
            <a:ext cx="336152" cy="347241"/>
            <a:chOff x="4324975" y="3617800"/>
            <a:chExt cx="254275" cy="254725"/>
          </a:xfrm>
        </p:grpSpPr>
        <p:sp>
          <p:nvSpPr>
            <p:cNvPr id="1215" name="Google Shape;1215;p47"/>
            <p:cNvSpPr/>
            <p:nvPr/>
          </p:nvSpPr>
          <p:spPr>
            <a:xfrm>
              <a:off x="4347275" y="3641900"/>
              <a:ext cx="186025" cy="230625"/>
            </a:xfrm>
            <a:custGeom>
              <a:rect b="b" l="l" r="r" t="t"/>
              <a:pathLst>
                <a:path extrusionOk="0" h="9225" w="7441">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16" name="Google Shape;1216;p47"/>
            <p:cNvSpPr/>
            <p:nvPr/>
          </p:nvSpPr>
          <p:spPr>
            <a:xfrm>
              <a:off x="4324975" y="3727975"/>
              <a:ext cx="18750" cy="17875"/>
            </a:xfrm>
            <a:custGeom>
              <a:rect b="b" l="l" r="r" t="t"/>
              <a:pathLst>
                <a:path extrusionOk="0" h="715" w="750">
                  <a:moveTo>
                    <a:pt x="536" y="1"/>
                  </a:moveTo>
                  <a:lnTo>
                    <a:pt x="0" y="233"/>
                  </a:lnTo>
                  <a:lnTo>
                    <a:pt x="197" y="715"/>
                  </a:lnTo>
                  <a:lnTo>
                    <a:pt x="750" y="500"/>
                  </a:lnTo>
                  <a:lnTo>
                    <a:pt x="53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17" name="Google Shape;1217;p47"/>
            <p:cNvSpPr/>
            <p:nvPr/>
          </p:nvSpPr>
          <p:spPr>
            <a:xfrm>
              <a:off x="4529725" y="3617800"/>
              <a:ext cx="49525" cy="55800"/>
            </a:xfrm>
            <a:custGeom>
              <a:rect b="b" l="l" r="r" t="t"/>
              <a:pathLst>
                <a:path extrusionOk="0" h="2232" w="1981">
                  <a:moveTo>
                    <a:pt x="1267" y="1"/>
                  </a:moveTo>
                  <a:lnTo>
                    <a:pt x="0" y="500"/>
                  </a:lnTo>
                  <a:lnTo>
                    <a:pt x="714" y="2231"/>
                  </a:lnTo>
                  <a:lnTo>
                    <a:pt x="1981" y="1731"/>
                  </a:lnTo>
                  <a:lnTo>
                    <a:pt x="1267"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218" name="Google Shape;1218;p47"/>
          <p:cNvGrpSpPr/>
          <p:nvPr/>
        </p:nvGrpSpPr>
        <p:grpSpPr>
          <a:xfrm>
            <a:off x="4086534" y="3846536"/>
            <a:ext cx="399872" cy="217737"/>
            <a:chOff x="4728650" y="3665975"/>
            <a:chExt cx="302475" cy="159725"/>
          </a:xfrm>
        </p:grpSpPr>
        <p:sp>
          <p:nvSpPr>
            <p:cNvPr id="1219" name="Google Shape;1219;p47"/>
            <p:cNvSpPr/>
            <p:nvPr/>
          </p:nvSpPr>
          <p:spPr>
            <a:xfrm>
              <a:off x="4728650" y="3665975"/>
              <a:ext cx="302475" cy="147225"/>
            </a:xfrm>
            <a:custGeom>
              <a:rect b="b" l="l" r="r" t="t"/>
              <a:pathLst>
                <a:path extrusionOk="0" h="5889" w="12099">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20" name="Google Shape;1220;p47"/>
            <p:cNvSpPr/>
            <p:nvPr/>
          </p:nvSpPr>
          <p:spPr>
            <a:xfrm>
              <a:off x="4831700" y="3757875"/>
              <a:ext cx="125825" cy="67825"/>
            </a:xfrm>
            <a:custGeom>
              <a:rect b="b" l="l" r="r" t="t"/>
              <a:pathLst>
                <a:path extrusionOk="0" h="2713" w="5033">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221" name="Google Shape;1221;p47"/>
          <p:cNvGrpSpPr/>
          <p:nvPr/>
        </p:nvGrpSpPr>
        <p:grpSpPr>
          <a:xfrm>
            <a:off x="4613200" y="3803696"/>
            <a:ext cx="382719" cy="282796"/>
            <a:chOff x="5164925" y="3642775"/>
            <a:chExt cx="289500" cy="207450"/>
          </a:xfrm>
        </p:grpSpPr>
        <p:sp>
          <p:nvSpPr>
            <p:cNvPr id="1222" name="Google Shape;1222;p47"/>
            <p:cNvSpPr/>
            <p:nvPr/>
          </p:nvSpPr>
          <p:spPr>
            <a:xfrm>
              <a:off x="5271975" y="3690075"/>
              <a:ext cx="79875" cy="79875"/>
            </a:xfrm>
            <a:custGeom>
              <a:rect b="b" l="l" r="r" t="t"/>
              <a:pathLst>
                <a:path extrusionOk="0" h="3195" w="3195">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23" name="Google Shape;1223;p47"/>
            <p:cNvSpPr/>
            <p:nvPr/>
          </p:nvSpPr>
          <p:spPr>
            <a:xfrm>
              <a:off x="5368325" y="3670900"/>
              <a:ext cx="26775" cy="26325"/>
            </a:xfrm>
            <a:custGeom>
              <a:rect b="b" l="l" r="r" t="t"/>
              <a:pathLst>
                <a:path extrusionOk="0" h="1053" w="1071">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24" name="Google Shape;1224;p47"/>
            <p:cNvSpPr/>
            <p:nvPr/>
          </p:nvSpPr>
          <p:spPr>
            <a:xfrm>
              <a:off x="5222000" y="3823900"/>
              <a:ext cx="26800" cy="26325"/>
            </a:xfrm>
            <a:custGeom>
              <a:rect b="b" l="l" r="r" t="t"/>
              <a:pathLst>
                <a:path extrusionOk="0" h="1053" w="1072">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25" name="Google Shape;1225;p47"/>
            <p:cNvSpPr/>
            <p:nvPr/>
          </p:nvSpPr>
          <p:spPr>
            <a:xfrm>
              <a:off x="5164925" y="3642775"/>
              <a:ext cx="289500" cy="202100"/>
            </a:xfrm>
            <a:custGeom>
              <a:rect b="b" l="l" r="r" t="t"/>
              <a:pathLst>
                <a:path extrusionOk="0" h="8084" w="1158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26" name="Google Shape;1226;p47"/>
            <p:cNvSpPr/>
            <p:nvPr/>
          </p:nvSpPr>
          <p:spPr>
            <a:xfrm>
              <a:off x="5226475" y="3704350"/>
              <a:ext cx="182450" cy="104850"/>
            </a:xfrm>
            <a:custGeom>
              <a:rect b="b" l="l" r="r" t="t"/>
              <a:pathLst>
                <a:path extrusionOk="0" h="4194" w="7298">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227" name="Google Shape;1227;p47"/>
          <p:cNvSpPr/>
          <p:nvPr/>
        </p:nvSpPr>
        <p:spPr>
          <a:xfrm>
            <a:off x="5213990" y="3717422"/>
            <a:ext cx="360939" cy="372154"/>
          </a:xfrm>
          <a:custGeom>
            <a:rect b="b" l="l" r="r" t="t"/>
            <a:pathLst>
              <a:path extrusionOk="0" h="10920" w="10921">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28" name="Google Shape;1228;p47"/>
          <p:cNvSpPr/>
          <p:nvPr/>
        </p:nvSpPr>
        <p:spPr>
          <a:xfrm>
            <a:off x="5717809" y="3749343"/>
            <a:ext cx="334367" cy="308322"/>
          </a:xfrm>
          <a:custGeom>
            <a:rect b="b" l="l" r="r" t="t"/>
            <a:pathLst>
              <a:path extrusionOk="0" h="9047" w="10117">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29" name="Google Shape;1229;p47"/>
          <p:cNvSpPr/>
          <p:nvPr/>
        </p:nvSpPr>
        <p:spPr>
          <a:xfrm>
            <a:off x="6195030" y="3738589"/>
            <a:ext cx="318470" cy="329826"/>
          </a:xfrm>
          <a:custGeom>
            <a:rect b="b" l="l" r="r" t="t"/>
            <a:pathLst>
              <a:path extrusionOk="0" h="9678" w="9636">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30" name="Google Shape;1230;p47"/>
          <p:cNvSpPr/>
          <p:nvPr/>
        </p:nvSpPr>
        <p:spPr>
          <a:xfrm>
            <a:off x="6776032" y="3664863"/>
            <a:ext cx="351487" cy="362475"/>
          </a:xfrm>
          <a:custGeom>
            <a:rect b="b" l="l" r="r" t="t"/>
            <a:pathLst>
              <a:path extrusionOk="0" h="10636" w="10635">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31" name="Google Shape;1231;p47"/>
          <p:cNvSpPr/>
          <p:nvPr/>
        </p:nvSpPr>
        <p:spPr>
          <a:xfrm>
            <a:off x="7285385" y="3664574"/>
            <a:ext cx="351487" cy="363054"/>
          </a:xfrm>
          <a:custGeom>
            <a:rect b="b" l="l" r="r" t="t"/>
            <a:pathLst>
              <a:path extrusionOk="0" h="10653" w="10635">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32" name="Google Shape;1232;p47"/>
          <p:cNvSpPr/>
          <p:nvPr/>
        </p:nvSpPr>
        <p:spPr>
          <a:xfrm>
            <a:off x="7794738" y="3657024"/>
            <a:ext cx="340283" cy="420206"/>
          </a:xfrm>
          <a:custGeom>
            <a:rect b="b" l="l" r="r" t="t"/>
            <a:pathLst>
              <a:path extrusionOk="0" h="12330" w="10296">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33" name="Google Shape;1233;p47"/>
          <p:cNvSpPr/>
          <p:nvPr/>
        </p:nvSpPr>
        <p:spPr>
          <a:xfrm>
            <a:off x="8408731" y="3713485"/>
            <a:ext cx="298441" cy="344344"/>
          </a:xfrm>
          <a:custGeom>
            <a:rect b="b" l="l" r="r" t="t"/>
            <a:pathLst>
              <a:path extrusionOk="0" h="10104" w="903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234" name="Google Shape;1234;p47"/>
          <p:cNvGrpSpPr/>
          <p:nvPr/>
        </p:nvGrpSpPr>
        <p:grpSpPr>
          <a:xfrm>
            <a:off x="8933824" y="3717916"/>
            <a:ext cx="327294" cy="334632"/>
            <a:chOff x="5717150" y="2098500"/>
            <a:chExt cx="247575" cy="245475"/>
          </a:xfrm>
        </p:grpSpPr>
        <p:sp>
          <p:nvSpPr>
            <p:cNvPr id="1235" name="Google Shape;1235;p47"/>
            <p:cNvSpPr/>
            <p:nvPr/>
          </p:nvSpPr>
          <p:spPr>
            <a:xfrm>
              <a:off x="5717150" y="2098500"/>
              <a:ext cx="135175" cy="132800"/>
            </a:xfrm>
            <a:custGeom>
              <a:rect b="b" l="l" r="r" t="t"/>
              <a:pathLst>
                <a:path extrusionOk="0" h="5312" w="5407">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36" name="Google Shape;1236;p47"/>
            <p:cNvSpPr/>
            <p:nvPr/>
          </p:nvSpPr>
          <p:spPr>
            <a:xfrm>
              <a:off x="5857650" y="2158275"/>
              <a:ext cx="107075" cy="106075"/>
            </a:xfrm>
            <a:custGeom>
              <a:rect b="b" l="l" r="r" t="t"/>
              <a:pathLst>
                <a:path extrusionOk="0" h="4243" w="4283">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37" name="Google Shape;1237;p47"/>
            <p:cNvSpPr/>
            <p:nvPr/>
          </p:nvSpPr>
          <p:spPr>
            <a:xfrm>
              <a:off x="5790750" y="2264450"/>
              <a:ext cx="80750" cy="79525"/>
            </a:xfrm>
            <a:custGeom>
              <a:rect b="b" l="l" r="r" t="t"/>
              <a:pathLst>
                <a:path extrusionOk="0" h="3181" w="323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238" name="Google Shape;1238;p47"/>
          <p:cNvSpPr/>
          <p:nvPr/>
        </p:nvSpPr>
        <p:spPr>
          <a:xfrm>
            <a:off x="9483441" y="3650888"/>
            <a:ext cx="283106" cy="390420"/>
          </a:xfrm>
          <a:custGeom>
            <a:rect b="b" l="l" r="r" t="t"/>
            <a:pathLst>
              <a:path extrusionOk="0" h="11456" w="8566">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39" name="Google Shape;1239;p47"/>
          <p:cNvSpPr/>
          <p:nvPr/>
        </p:nvSpPr>
        <p:spPr>
          <a:xfrm>
            <a:off x="2519500" y="4449599"/>
            <a:ext cx="369169" cy="253623"/>
          </a:xfrm>
          <a:custGeom>
            <a:rect b="b" l="l" r="r" t="t"/>
            <a:pathLst>
              <a:path extrusionOk="0" h="7442" w="1117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40" name="Google Shape;1240;p47"/>
          <p:cNvSpPr/>
          <p:nvPr/>
        </p:nvSpPr>
        <p:spPr>
          <a:xfrm>
            <a:off x="3039790" y="4430444"/>
            <a:ext cx="299036" cy="291929"/>
          </a:xfrm>
          <a:custGeom>
            <a:rect b="b" l="l" r="r" t="t"/>
            <a:pathLst>
              <a:path extrusionOk="0" h="8566" w="9048">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241" name="Google Shape;1241;p47"/>
          <p:cNvGrpSpPr/>
          <p:nvPr/>
        </p:nvGrpSpPr>
        <p:grpSpPr>
          <a:xfrm>
            <a:off x="3511298" y="4358842"/>
            <a:ext cx="352082" cy="317455"/>
            <a:chOff x="6435300" y="2742175"/>
            <a:chExt cx="266325" cy="232875"/>
          </a:xfrm>
        </p:grpSpPr>
        <p:sp>
          <p:nvSpPr>
            <p:cNvPr id="1242" name="Google Shape;1242;p47"/>
            <p:cNvSpPr/>
            <p:nvPr/>
          </p:nvSpPr>
          <p:spPr>
            <a:xfrm>
              <a:off x="6518275" y="2742175"/>
              <a:ext cx="183350" cy="232875"/>
            </a:xfrm>
            <a:custGeom>
              <a:rect b="b" l="l" r="r" t="t"/>
              <a:pathLst>
                <a:path extrusionOk="0" h="9315" w="7334">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43" name="Google Shape;1243;p47"/>
            <p:cNvSpPr/>
            <p:nvPr/>
          </p:nvSpPr>
          <p:spPr>
            <a:xfrm>
              <a:off x="6435300" y="2825150"/>
              <a:ext cx="62925" cy="140075"/>
            </a:xfrm>
            <a:custGeom>
              <a:rect b="b" l="l" r="r" t="t"/>
              <a:pathLst>
                <a:path extrusionOk="0" h="5603" w="2517">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244" name="Google Shape;1244;p47"/>
          <p:cNvGrpSpPr/>
          <p:nvPr/>
        </p:nvGrpSpPr>
        <p:grpSpPr>
          <a:xfrm>
            <a:off x="4558258" y="4437967"/>
            <a:ext cx="333805" cy="344208"/>
            <a:chOff x="674800" y="2146225"/>
            <a:chExt cx="252500" cy="252500"/>
          </a:xfrm>
        </p:grpSpPr>
        <p:sp>
          <p:nvSpPr>
            <p:cNvPr id="1245" name="Google Shape;1245;p47"/>
            <p:cNvSpPr/>
            <p:nvPr/>
          </p:nvSpPr>
          <p:spPr>
            <a:xfrm>
              <a:off x="727900"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46" name="Google Shape;1246;p47"/>
            <p:cNvSpPr/>
            <p:nvPr/>
          </p:nvSpPr>
          <p:spPr>
            <a:xfrm>
              <a:off x="834500" y="2232775"/>
              <a:ext cx="39725" cy="39725"/>
            </a:xfrm>
            <a:custGeom>
              <a:rect b="b" l="l" r="r" t="t"/>
              <a:pathLst>
                <a:path extrusionOk="0" h="1589" w="1589">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47" name="Google Shape;1247;p47"/>
            <p:cNvSpPr/>
            <p:nvPr/>
          </p:nvSpPr>
          <p:spPr>
            <a:xfrm>
              <a:off x="734150" y="2315750"/>
              <a:ext cx="134275" cy="43275"/>
            </a:xfrm>
            <a:custGeom>
              <a:rect b="b" l="l" r="r" t="t"/>
              <a:pathLst>
                <a:path extrusionOk="0" h="1731" w="5371">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48" name="Google Shape;1248;p47"/>
            <p:cNvSpPr/>
            <p:nvPr/>
          </p:nvSpPr>
          <p:spPr>
            <a:xfrm>
              <a:off x="674800" y="2146225"/>
              <a:ext cx="252500" cy="252500"/>
            </a:xfrm>
            <a:custGeom>
              <a:rect b="b" l="l" r="r" t="t"/>
              <a:pathLst>
                <a:path extrusionOk="0" h="10100" w="1010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249" name="Google Shape;1249;p47"/>
          <p:cNvGrpSpPr/>
          <p:nvPr/>
        </p:nvGrpSpPr>
        <p:grpSpPr>
          <a:xfrm>
            <a:off x="5085306" y="4449453"/>
            <a:ext cx="333805" cy="344208"/>
            <a:chOff x="2164225" y="2146225"/>
            <a:chExt cx="252500" cy="252500"/>
          </a:xfrm>
        </p:grpSpPr>
        <p:sp>
          <p:nvSpPr>
            <p:cNvPr id="1250" name="Google Shape;1250;p47"/>
            <p:cNvSpPr/>
            <p:nvPr/>
          </p:nvSpPr>
          <p:spPr>
            <a:xfrm>
              <a:off x="2223100" y="2305925"/>
              <a:ext cx="134750" cy="43300"/>
            </a:xfrm>
            <a:custGeom>
              <a:rect b="b" l="l" r="r" t="t"/>
              <a:pathLst>
                <a:path extrusionOk="0" h="1732" w="539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51" name="Google Shape;1251;p47"/>
            <p:cNvSpPr/>
            <p:nvPr/>
          </p:nvSpPr>
          <p:spPr>
            <a:xfrm>
              <a:off x="2323475"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52" name="Google Shape;1252;p47"/>
            <p:cNvSpPr/>
            <p:nvPr/>
          </p:nvSpPr>
          <p:spPr>
            <a:xfrm>
              <a:off x="2217300" y="2232775"/>
              <a:ext cx="39725" cy="39725"/>
            </a:xfrm>
            <a:custGeom>
              <a:rect b="b" l="l" r="r" t="t"/>
              <a:pathLst>
                <a:path extrusionOk="0" h="1589" w="1589">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53" name="Google Shape;1253;p47"/>
            <p:cNvSpPr/>
            <p:nvPr/>
          </p:nvSpPr>
          <p:spPr>
            <a:xfrm>
              <a:off x="2164225" y="2146225"/>
              <a:ext cx="252500" cy="252500"/>
            </a:xfrm>
            <a:custGeom>
              <a:rect b="b" l="l" r="r" t="t"/>
              <a:pathLst>
                <a:path extrusionOk="0" h="10100" w="1010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254" name="Google Shape;1254;p47"/>
          <p:cNvGrpSpPr/>
          <p:nvPr/>
        </p:nvGrpSpPr>
        <p:grpSpPr>
          <a:xfrm>
            <a:off x="4031217" y="4449226"/>
            <a:ext cx="334400" cy="344821"/>
            <a:chOff x="689975" y="1737200"/>
            <a:chExt cx="252950" cy="252950"/>
          </a:xfrm>
        </p:grpSpPr>
        <p:sp>
          <p:nvSpPr>
            <p:cNvPr id="1255" name="Google Shape;1255;p47"/>
            <p:cNvSpPr/>
            <p:nvPr/>
          </p:nvSpPr>
          <p:spPr>
            <a:xfrm>
              <a:off x="779200" y="1907050"/>
              <a:ext cx="79850" cy="26875"/>
            </a:xfrm>
            <a:custGeom>
              <a:rect b="b" l="l" r="r" t="t"/>
              <a:pathLst>
                <a:path extrusionOk="0" h="1075" w="3194">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56" name="Google Shape;1256;p47"/>
            <p:cNvSpPr/>
            <p:nvPr/>
          </p:nvSpPr>
          <p:spPr>
            <a:xfrm>
              <a:off x="743050" y="1833100"/>
              <a:ext cx="40175" cy="39725"/>
            </a:xfrm>
            <a:custGeom>
              <a:rect b="b" l="l" r="r" t="t"/>
              <a:pathLst>
                <a:path extrusionOk="0" h="1589" w="1607">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57" name="Google Shape;1257;p47"/>
            <p:cNvSpPr/>
            <p:nvPr/>
          </p:nvSpPr>
          <p:spPr>
            <a:xfrm>
              <a:off x="739925" y="1799600"/>
              <a:ext cx="46875" cy="16575"/>
            </a:xfrm>
            <a:custGeom>
              <a:rect b="b" l="l" r="r" t="t"/>
              <a:pathLst>
                <a:path extrusionOk="0" h="663" w="1875">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58" name="Google Shape;1258;p47"/>
            <p:cNvSpPr/>
            <p:nvPr/>
          </p:nvSpPr>
          <p:spPr>
            <a:xfrm>
              <a:off x="849675" y="1833100"/>
              <a:ext cx="40175" cy="39725"/>
            </a:xfrm>
            <a:custGeom>
              <a:rect b="b" l="l" r="r" t="t"/>
              <a:pathLst>
                <a:path extrusionOk="0" h="1589" w="1607">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59" name="Google Shape;1259;p47"/>
            <p:cNvSpPr/>
            <p:nvPr/>
          </p:nvSpPr>
          <p:spPr>
            <a:xfrm>
              <a:off x="846100" y="1799600"/>
              <a:ext cx="47300" cy="16575"/>
            </a:xfrm>
            <a:custGeom>
              <a:rect b="b" l="l" r="r" t="t"/>
              <a:pathLst>
                <a:path extrusionOk="0" h="663" w="1892">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60" name="Google Shape;1260;p47"/>
            <p:cNvSpPr/>
            <p:nvPr/>
          </p:nvSpPr>
          <p:spPr>
            <a:xfrm>
              <a:off x="689975" y="1737200"/>
              <a:ext cx="252950" cy="252950"/>
            </a:xfrm>
            <a:custGeom>
              <a:rect b="b" l="l" r="r" t="t"/>
              <a:pathLst>
                <a:path extrusionOk="0" h="10118" w="10118">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261" name="Google Shape;1261;p47"/>
          <p:cNvGrpSpPr/>
          <p:nvPr/>
        </p:nvGrpSpPr>
        <p:grpSpPr>
          <a:xfrm>
            <a:off x="5612075" y="4439102"/>
            <a:ext cx="334400" cy="344208"/>
            <a:chOff x="2961350" y="1740750"/>
            <a:chExt cx="252950" cy="252500"/>
          </a:xfrm>
        </p:grpSpPr>
        <p:sp>
          <p:nvSpPr>
            <p:cNvPr id="1262" name="Google Shape;1262;p47"/>
            <p:cNvSpPr/>
            <p:nvPr/>
          </p:nvSpPr>
          <p:spPr>
            <a:xfrm>
              <a:off x="3014425" y="1833100"/>
              <a:ext cx="40175" cy="39725"/>
            </a:xfrm>
            <a:custGeom>
              <a:rect b="b" l="l" r="r" t="t"/>
              <a:pathLst>
                <a:path extrusionOk="0" h="1589" w="1607">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63" name="Google Shape;1263;p47"/>
            <p:cNvSpPr/>
            <p:nvPr/>
          </p:nvSpPr>
          <p:spPr>
            <a:xfrm>
              <a:off x="3010850" y="1792950"/>
              <a:ext cx="58025" cy="28125"/>
            </a:xfrm>
            <a:custGeom>
              <a:rect b="b" l="l" r="r" t="t"/>
              <a:pathLst>
                <a:path extrusionOk="0" h="1125" w="2321">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64" name="Google Shape;1264;p47"/>
            <p:cNvSpPr/>
            <p:nvPr/>
          </p:nvSpPr>
          <p:spPr>
            <a:xfrm>
              <a:off x="3034500" y="1908025"/>
              <a:ext cx="106625" cy="32150"/>
            </a:xfrm>
            <a:custGeom>
              <a:rect b="b" l="l" r="r" t="t"/>
              <a:pathLst>
                <a:path extrusionOk="0" h="1286" w="4265">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65" name="Google Shape;1265;p47"/>
            <p:cNvSpPr/>
            <p:nvPr/>
          </p:nvSpPr>
          <p:spPr>
            <a:xfrm>
              <a:off x="3107200" y="1792675"/>
              <a:ext cx="58025" cy="27950"/>
            </a:xfrm>
            <a:custGeom>
              <a:rect b="b" l="l" r="r" t="t"/>
              <a:pathLst>
                <a:path extrusionOk="0" h="1118" w="2321">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66" name="Google Shape;1266;p47"/>
            <p:cNvSpPr/>
            <p:nvPr/>
          </p:nvSpPr>
          <p:spPr>
            <a:xfrm>
              <a:off x="3121050" y="1833100"/>
              <a:ext cx="40150" cy="39725"/>
            </a:xfrm>
            <a:custGeom>
              <a:rect b="b" l="l" r="r" t="t"/>
              <a:pathLst>
                <a:path extrusionOk="0" h="1589" w="1606">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67" name="Google Shape;1267;p47"/>
            <p:cNvSpPr/>
            <p:nvPr/>
          </p:nvSpPr>
          <p:spPr>
            <a:xfrm>
              <a:off x="2961350" y="1740750"/>
              <a:ext cx="252950" cy="252500"/>
            </a:xfrm>
            <a:custGeom>
              <a:rect b="b" l="l" r="r" t="t"/>
              <a:pathLst>
                <a:path extrusionOk="0" h="10100" w="10118">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268" name="Google Shape;1268;p47"/>
          <p:cNvSpPr/>
          <p:nvPr/>
        </p:nvSpPr>
        <p:spPr>
          <a:xfrm>
            <a:off x="6169754" y="4468227"/>
            <a:ext cx="333026" cy="343577"/>
          </a:xfrm>
          <a:custGeom>
            <a:rect b="b" l="l" r="r" t="t"/>
            <a:pathLst>
              <a:path extrusionOk="0" h="4202" w="5728">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chemeClr val="dk1"/>
              </a:solidFill>
            </a:endParaRPr>
          </a:p>
        </p:txBody>
      </p:sp>
      <p:grpSp>
        <p:nvGrpSpPr>
          <p:cNvPr id="1269" name="Google Shape;1269;p47"/>
          <p:cNvGrpSpPr/>
          <p:nvPr/>
        </p:nvGrpSpPr>
        <p:grpSpPr>
          <a:xfrm>
            <a:off x="6696108" y="4387468"/>
            <a:ext cx="271902" cy="376448"/>
            <a:chOff x="4026550" y="3640100"/>
            <a:chExt cx="205675" cy="276150"/>
          </a:xfrm>
        </p:grpSpPr>
        <p:sp>
          <p:nvSpPr>
            <p:cNvPr id="1270" name="Google Shape;1270;p47"/>
            <p:cNvSpPr/>
            <p:nvPr/>
          </p:nvSpPr>
          <p:spPr>
            <a:xfrm>
              <a:off x="4119325" y="3640100"/>
              <a:ext cx="20100" cy="29925"/>
            </a:xfrm>
            <a:custGeom>
              <a:rect b="b" l="l" r="r" t="t"/>
              <a:pathLst>
                <a:path extrusionOk="0" h="1197" w="804">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71" name="Google Shape;1271;p47"/>
            <p:cNvSpPr/>
            <p:nvPr/>
          </p:nvSpPr>
          <p:spPr>
            <a:xfrm>
              <a:off x="4086325" y="3656625"/>
              <a:ext cx="19650" cy="29900"/>
            </a:xfrm>
            <a:custGeom>
              <a:rect b="b" l="l" r="r" t="t"/>
              <a:pathLst>
                <a:path extrusionOk="0" h="1196" w="786">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72" name="Google Shape;1272;p47"/>
            <p:cNvSpPr/>
            <p:nvPr/>
          </p:nvSpPr>
          <p:spPr>
            <a:xfrm>
              <a:off x="4152800" y="3656625"/>
              <a:ext cx="19650" cy="29900"/>
            </a:xfrm>
            <a:custGeom>
              <a:rect b="b" l="l" r="r" t="t"/>
              <a:pathLst>
                <a:path extrusionOk="0" h="1196" w="786">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73" name="Google Shape;1273;p47"/>
            <p:cNvSpPr/>
            <p:nvPr/>
          </p:nvSpPr>
          <p:spPr>
            <a:xfrm>
              <a:off x="4035925" y="3683375"/>
              <a:ext cx="186475" cy="129600"/>
            </a:xfrm>
            <a:custGeom>
              <a:rect b="b" l="l" r="r" t="t"/>
              <a:pathLst>
                <a:path extrusionOk="0" h="5184" w="7459">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74" name="Google Shape;1274;p47"/>
            <p:cNvSpPr/>
            <p:nvPr/>
          </p:nvSpPr>
          <p:spPr>
            <a:xfrm>
              <a:off x="4037250" y="3823000"/>
              <a:ext cx="186050" cy="59800"/>
            </a:xfrm>
            <a:custGeom>
              <a:rect b="b" l="l" r="r" t="t"/>
              <a:pathLst>
                <a:path extrusionOk="0" h="2392" w="7442">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75" name="Google Shape;1275;p47"/>
            <p:cNvSpPr/>
            <p:nvPr/>
          </p:nvSpPr>
          <p:spPr>
            <a:xfrm>
              <a:off x="4026550" y="3896150"/>
              <a:ext cx="205675" cy="20100"/>
            </a:xfrm>
            <a:custGeom>
              <a:rect b="b" l="l" r="r" t="t"/>
              <a:pathLst>
                <a:path extrusionOk="0" h="804" w="8227">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276" name="Google Shape;1276;p47"/>
          <p:cNvSpPr/>
          <p:nvPr/>
        </p:nvSpPr>
        <p:spPr>
          <a:xfrm>
            <a:off x="7189931" y="4453383"/>
            <a:ext cx="319032" cy="363054"/>
          </a:xfrm>
          <a:custGeom>
            <a:rect b="b" l="l" r="r" t="t"/>
            <a:pathLst>
              <a:path extrusionOk="0" h="10653" w="9653">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277" name="Google Shape;1277;p47"/>
          <p:cNvGrpSpPr/>
          <p:nvPr/>
        </p:nvGrpSpPr>
        <p:grpSpPr>
          <a:xfrm>
            <a:off x="7732713" y="4486703"/>
            <a:ext cx="351487" cy="294826"/>
            <a:chOff x="853250" y="4006875"/>
            <a:chExt cx="265875" cy="216275"/>
          </a:xfrm>
        </p:grpSpPr>
        <p:sp>
          <p:nvSpPr>
            <p:cNvPr id="1278" name="Google Shape;1278;p47"/>
            <p:cNvSpPr/>
            <p:nvPr/>
          </p:nvSpPr>
          <p:spPr>
            <a:xfrm>
              <a:off x="1016500" y="4006875"/>
              <a:ext cx="70950" cy="106525"/>
            </a:xfrm>
            <a:custGeom>
              <a:rect b="b" l="l" r="r" t="t"/>
              <a:pathLst>
                <a:path extrusionOk="0" h="4261" w="2838">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79" name="Google Shape;1279;p47"/>
            <p:cNvSpPr/>
            <p:nvPr/>
          </p:nvSpPr>
          <p:spPr>
            <a:xfrm>
              <a:off x="853250" y="4036650"/>
              <a:ext cx="265875" cy="186500"/>
            </a:xfrm>
            <a:custGeom>
              <a:rect b="b" l="l" r="r" t="t"/>
              <a:pathLst>
                <a:path extrusionOk="0" h="7460" w="10635">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280" name="Google Shape;1280;p47"/>
          <p:cNvGrpSpPr/>
          <p:nvPr/>
        </p:nvGrpSpPr>
        <p:grpSpPr>
          <a:xfrm>
            <a:off x="8910280" y="4452282"/>
            <a:ext cx="245925" cy="363668"/>
            <a:chOff x="1978675" y="3981800"/>
            <a:chExt cx="186025" cy="266775"/>
          </a:xfrm>
        </p:grpSpPr>
        <p:sp>
          <p:nvSpPr>
            <p:cNvPr id="1281" name="Google Shape;1281;p47"/>
            <p:cNvSpPr/>
            <p:nvPr/>
          </p:nvSpPr>
          <p:spPr>
            <a:xfrm>
              <a:off x="1978675" y="3982250"/>
              <a:ext cx="20075" cy="266325"/>
            </a:xfrm>
            <a:custGeom>
              <a:rect b="b" l="l" r="r" t="t"/>
              <a:pathLst>
                <a:path extrusionOk="0" h="10653" w="803">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82" name="Google Shape;1282;p47"/>
            <p:cNvSpPr/>
            <p:nvPr/>
          </p:nvSpPr>
          <p:spPr>
            <a:xfrm>
              <a:off x="2012125" y="3981800"/>
              <a:ext cx="152575" cy="119575"/>
            </a:xfrm>
            <a:custGeom>
              <a:rect b="b" l="l" r="r" t="t"/>
              <a:pathLst>
                <a:path extrusionOk="0" h="4783" w="6103">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283" name="Google Shape;1283;p47"/>
          <p:cNvSpPr/>
          <p:nvPr/>
        </p:nvSpPr>
        <p:spPr>
          <a:xfrm>
            <a:off x="8307296" y="4473715"/>
            <a:ext cx="317875" cy="322363"/>
          </a:xfrm>
          <a:custGeom>
            <a:rect b="b" l="l" r="r" t="t"/>
            <a:pathLst>
              <a:path extrusionOk="0" h="9459" w="9618">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284" name="Google Shape;1284;p47"/>
          <p:cNvGrpSpPr/>
          <p:nvPr/>
        </p:nvGrpSpPr>
        <p:grpSpPr>
          <a:xfrm>
            <a:off x="9440020" y="4461726"/>
            <a:ext cx="333805" cy="344821"/>
            <a:chOff x="480325" y="3970200"/>
            <a:chExt cx="252500" cy="252950"/>
          </a:xfrm>
        </p:grpSpPr>
        <p:sp>
          <p:nvSpPr>
            <p:cNvPr id="1285" name="Google Shape;1285;p47"/>
            <p:cNvSpPr/>
            <p:nvPr/>
          </p:nvSpPr>
          <p:spPr>
            <a:xfrm>
              <a:off x="480325" y="3970200"/>
              <a:ext cx="252500" cy="252950"/>
            </a:xfrm>
            <a:custGeom>
              <a:rect b="b" l="l" r="r" t="t"/>
              <a:pathLst>
                <a:path extrusionOk="0" h="10118" w="1010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86" name="Google Shape;1286;p47"/>
            <p:cNvSpPr/>
            <p:nvPr/>
          </p:nvSpPr>
          <p:spPr>
            <a:xfrm>
              <a:off x="625300" y="4115175"/>
              <a:ext cx="92800" cy="92800"/>
            </a:xfrm>
            <a:custGeom>
              <a:rect b="b" l="l" r="r" t="t"/>
              <a:pathLst>
                <a:path extrusionOk="0" h="3712" w="3712">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87" name="Google Shape;1287;p47"/>
            <p:cNvSpPr/>
            <p:nvPr/>
          </p:nvSpPr>
          <p:spPr>
            <a:xfrm>
              <a:off x="625300" y="3985375"/>
              <a:ext cx="92800" cy="92800"/>
            </a:xfrm>
            <a:custGeom>
              <a:rect b="b" l="l" r="r" t="t"/>
              <a:pathLst>
                <a:path extrusionOk="0" h="3712" w="3712">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88" name="Google Shape;1288;p47"/>
            <p:cNvSpPr/>
            <p:nvPr/>
          </p:nvSpPr>
          <p:spPr>
            <a:xfrm>
              <a:off x="495050" y="3985375"/>
              <a:ext cx="93250" cy="92350"/>
            </a:xfrm>
            <a:custGeom>
              <a:rect b="b" l="l" r="r" t="t"/>
              <a:pathLst>
                <a:path extrusionOk="0" h="3694" w="373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89" name="Google Shape;1289;p47"/>
            <p:cNvSpPr/>
            <p:nvPr/>
          </p:nvSpPr>
          <p:spPr>
            <a:xfrm>
              <a:off x="495050" y="4115625"/>
              <a:ext cx="93250" cy="92350"/>
            </a:xfrm>
            <a:custGeom>
              <a:rect b="b" l="l" r="r" t="t"/>
              <a:pathLst>
                <a:path extrusionOk="0" h="3694" w="373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290" name="Google Shape;1290;p47"/>
          <p:cNvSpPr/>
          <p:nvPr/>
        </p:nvSpPr>
        <p:spPr>
          <a:xfrm>
            <a:off x="2607371" y="5072569"/>
            <a:ext cx="193442" cy="308322"/>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291" name="Google Shape;1291;p47"/>
          <p:cNvGrpSpPr/>
          <p:nvPr/>
        </p:nvGrpSpPr>
        <p:grpSpPr>
          <a:xfrm>
            <a:off x="3015743" y="5051331"/>
            <a:ext cx="334400" cy="344208"/>
            <a:chOff x="5745250" y="4378350"/>
            <a:chExt cx="252950" cy="252500"/>
          </a:xfrm>
        </p:grpSpPr>
        <p:sp>
          <p:nvSpPr>
            <p:cNvPr id="1292" name="Google Shape;1292;p47"/>
            <p:cNvSpPr/>
            <p:nvPr/>
          </p:nvSpPr>
          <p:spPr>
            <a:xfrm>
              <a:off x="5745250" y="4378350"/>
              <a:ext cx="252950" cy="252500"/>
            </a:xfrm>
            <a:custGeom>
              <a:rect b="b" l="l" r="r" t="t"/>
              <a:pathLst>
                <a:path extrusionOk="0" h="10100" w="10118">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93" name="Google Shape;1293;p47"/>
            <p:cNvSpPr/>
            <p:nvPr/>
          </p:nvSpPr>
          <p:spPr>
            <a:xfrm>
              <a:off x="5806350" y="4419725"/>
              <a:ext cx="15650" cy="18425"/>
            </a:xfrm>
            <a:custGeom>
              <a:rect b="b" l="l" r="r" t="t"/>
              <a:pathLst>
                <a:path extrusionOk="0" h="737" w="626">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294" name="Google Shape;1294;p47"/>
          <p:cNvGrpSpPr/>
          <p:nvPr/>
        </p:nvGrpSpPr>
        <p:grpSpPr>
          <a:xfrm>
            <a:off x="3525242" y="5055591"/>
            <a:ext cx="334400" cy="344821"/>
            <a:chOff x="6130650" y="4381475"/>
            <a:chExt cx="252950" cy="252950"/>
          </a:xfrm>
        </p:grpSpPr>
        <p:sp>
          <p:nvSpPr>
            <p:cNvPr id="1295" name="Google Shape;1295;p47"/>
            <p:cNvSpPr/>
            <p:nvPr/>
          </p:nvSpPr>
          <p:spPr>
            <a:xfrm>
              <a:off x="6130650" y="4381475"/>
              <a:ext cx="252950" cy="252950"/>
            </a:xfrm>
            <a:custGeom>
              <a:rect b="b" l="l" r="r" t="t"/>
              <a:pathLst>
                <a:path extrusionOk="0" h="10118" w="10118">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296" name="Google Shape;1296;p47"/>
            <p:cNvSpPr/>
            <p:nvPr/>
          </p:nvSpPr>
          <p:spPr>
            <a:xfrm>
              <a:off x="6266250" y="4488650"/>
              <a:ext cx="34375" cy="11325"/>
            </a:xfrm>
            <a:custGeom>
              <a:rect b="b" l="l" r="r" t="t"/>
              <a:pathLst>
                <a:path extrusionOk="0" h="453" w="1375">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297" name="Google Shape;1297;p47"/>
          <p:cNvSpPr/>
          <p:nvPr/>
        </p:nvSpPr>
        <p:spPr>
          <a:xfrm>
            <a:off x="4032278" y="5070490"/>
            <a:ext cx="323196" cy="316740"/>
          </a:xfrm>
          <a:custGeom>
            <a:rect b="b" l="l" r="r" t="t"/>
            <a:pathLst>
              <a:path extrusionOk="0" h="9294" w="9779">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298" name="Google Shape;1298;p47"/>
          <p:cNvGrpSpPr/>
          <p:nvPr/>
        </p:nvGrpSpPr>
        <p:grpSpPr>
          <a:xfrm>
            <a:off x="4533046" y="5078674"/>
            <a:ext cx="352082" cy="299802"/>
            <a:chOff x="6919750" y="1464650"/>
            <a:chExt cx="266325" cy="219925"/>
          </a:xfrm>
        </p:grpSpPr>
        <p:sp>
          <p:nvSpPr>
            <p:cNvPr id="1299" name="Google Shape;1299;p47"/>
            <p:cNvSpPr/>
            <p:nvPr/>
          </p:nvSpPr>
          <p:spPr>
            <a:xfrm>
              <a:off x="6919750" y="1464650"/>
              <a:ext cx="266325" cy="219925"/>
            </a:xfrm>
            <a:custGeom>
              <a:rect b="b" l="l" r="r" t="t"/>
              <a:pathLst>
                <a:path extrusionOk="0" h="8797" w="10653">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00" name="Google Shape;1300;p47"/>
            <p:cNvSpPr/>
            <p:nvPr/>
          </p:nvSpPr>
          <p:spPr>
            <a:xfrm>
              <a:off x="7006275" y="1551175"/>
              <a:ext cx="93250" cy="93250"/>
            </a:xfrm>
            <a:custGeom>
              <a:rect b="b" l="l" r="r" t="t"/>
              <a:pathLst>
                <a:path extrusionOk="0" h="3730" w="373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301" name="Google Shape;1301;p47"/>
          <p:cNvGrpSpPr/>
          <p:nvPr/>
        </p:nvGrpSpPr>
        <p:grpSpPr>
          <a:xfrm>
            <a:off x="5059243" y="5054116"/>
            <a:ext cx="366855" cy="339948"/>
            <a:chOff x="4759875" y="1027050"/>
            <a:chExt cx="277500" cy="249375"/>
          </a:xfrm>
        </p:grpSpPr>
        <p:sp>
          <p:nvSpPr>
            <p:cNvPr id="1302" name="Google Shape;1302;p47"/>
            <p:cNvSpPr/>
            <p:nvPr/>
          </p:nvSpPr>
          <p:spPr>
            <a:xfrm>
              <a:off x="4885225" y="1027050"/>
              <a:ext cx="26800" cy="39725"/>
            </a:xfrm>
            <a:custGeom>
              <a:rect b="b" l="l" r="r" t="t"/>
              <a:pathLst>
                <a:path extrusionOk="0" h="1589" w="1072">
                  <a:moveTo>
                    <a:pt x="536" y="1"/>
                  </a:moveTo>
                  <a:lnTo>
                    <a:pt x="1" y="786"/>
                  </a:lnTo>
                  <a:lnTo>
                    <a:pt x="536" y="1589"/>
                  </a:lnTo>
                  <a:lnTo>
                    <a:pt x="1071" y="786"/>
                  </a:lnTo>
                  <a:lnTo>
                    <a:pt x="53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03" name="Google Shape;1303;p47"/>
            <p:cNvSpPr/>
            <p:nvPr/>
          </p:nvSpPr>
          <p:spPr>
            <a:xfrm>
              <a:off x="4795575" y="1077025"/>
              <a:ext cx="206100" cy="159250"/>
            </a:xfrm>
            <a:custGeom>
              <a:rect b="b" l="l" r="r" t="t"/>
              <a:pathLst>
                <a:path extrusionOk="0" h="6370" w="8244">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04" name="Google Shape;1304;p47"/>
            <p:cNvSpPr/>
            <p:nvPr/>
          </p:nvSpPr>
          <p:spPr>
            <a:xfrm>
              <a:off x="4815650" y="1249650"/>
              <a:ext cx="165950" cy="26775"/>
            </a:xfrm>
            <a:custGeom>
              <a:rect b="b" l="l" r="r" t="t"/>
              <a:pathLst>
                <a:path extrusionOk="0" h="1071" w="6638">
                  <a:moveTo>
                    <a:pt x="0" y="0"/>
                  </a:moveTo>
                  <a:lnTo>
                    <a:pt x="0" y="1071"/>
                  </a:lnTo>
                  <a:lnTo>
                    <a:pt x="6638" y="1071"/>
                  </a:lnTo>
                  <a:lnTo>
                    <a:pt x="6638"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05" name="Google Shape;1305;p47"/>
            <p:cNvSpPr/>
            <p:nvPr/>
          </p:nvSpPr>
          <p:spPr>
            <a:xfrm>
              <a:off x="4759875" y="1094425"/>
              <a:ext cx="28125" cy="28125"/>
            </a:xfrm>
            <a:custGeom>
              <a:rect b="b" l="l" r="r" t="t"/>
              <a:pathLst>
                <a:path extrusionOk="0" h="1125" w="1125">
                  <a:moveTo>
                    <a:pt x="1" y="0"/>
                  </a:moveTo>
                  <a:lnTo>
                    <a:pt x="197" y="928"/>
                  </a:lnTo>
                  <a:lnTo>
                    <a:pt x="1125" y="1124"/>
                  </a:lnTo>
                  <a:lnTo>
                    <a:pt x="1125" y="1124"/>
                  </a:lnTo>
                  <a:lnTo>
                    <a:pt x="929" y="196"/>
                  </a:lnTo>
                  <a:lnTo>
                    <a:pt x="1"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06" name="Google Shape;1306;p47"/>
            <p:cNvSpPr/>
            <p:nvPr/>
          </p:nvSpPr>
          <p:spPr>
            <a:xfrm>
              <a:off x="5009225" y="1094425"/>
              <a:ext cx="28150" cy="28125"/>
            </a:xfrm>
            <a:custGeom>
              <a:rect b="b" l="l" r="r" t="t"/>
              <a:pathLst>
                <a:path extrusionOk="0" h="1125" w="1126">
                  <a:moveTo>
                    <a:pt x="1125" y="0"/>
                  </a:moveTo>
                  <a:lnTo>
                    <a:pt x="197" y="196"/>
                  </a:lnTo>
                  <a:lnTo>
                    <a:pt x="1" y="1124"/>
                  </a:lnTo>
                  <a:lnTo>
                    <a:pt x="1" y="1124"/>
                  </a:lnTo>
                  <a:lnTo>
                    <a:pt x="929" y="928"/>
                  </a:lnTo>
                  <a:lnTo>
                    <a:pt x="1125"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307" name="Google Shape;1307;p47"/>
          <p:cNvGrpSpPr/>
          <p:nvPr/>
        </p:nvGrpSpPr>
        <p:grpSpPr>
          <a:xfrm>
            <a:off x="5600528" y="5038090"/>
            <a:ext cx="372738" cy="343186"/>
            <a:chOff x="3357900" y="1057675"/>
            <a:chExt cx="281950" cy="251750"/>
          </a:xfrm>
        </p:grpSpPr>
        <p:sp>
          <p:nvSpPr>
            <p:cNvPr id="1308" name="Google Shape;1308;p47"/>
            <p:cNvSpPr/>
            <p:nvPr/>
          </p:nvSpPr>
          <p:spPr>
            <a:xfrm>
              <a:off x="3357900" y="1064075"/>
              <a:ext cx="226625" cy="245350"/>
            </a:xfrm>
            <a:custGeom>
              <a:rect b="b" l="l" r="r" t="t"/>
              <a:pathLst>
                <a:path extrusionOk="0" h="9814" w="9065">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09" name="Google Shape;1309;p47"/>
            <p:cNvSpPr/>
            <p:nvPr/>
          </p:nvSpPr>
          <p:spPr>
            <a:xfrm>
              <a:off x="3593875" y="1188800"/>
              <a:ext cx="45975" cy="48375"/>
            </a:xfrm>
            <a:custGeom>
              <a:rect b="b" l="l" r="r" t="t"/>
              <a:pathLst>
                <a:path extrusionOk="0" h="1935" w="1839">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10" name="Google Shape;1310;p47"/>
            <p:cNvSpPr/>
            <p:nvPr/>
          </p:nvSpPr>
          <p:spPr>
            <a:xfrm>
              <a:off x="3562650" y="1057675"/>
              <a:ext cx="77200" cy="78325"/>
            </a:xfrm>
            <a:custGeom>
              <a:rect b="b" l="l" r="r" t="t"/>
              <a:pathLst>
                <a:path extrusionOk="0" h="3133" w="3088">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311" name="Google Shape;1311;p47"/>
          <p:cNvGrpSpPr/>
          <p:nvPr/>
        </p:nvGrpSpPr>
        <p:grpSpPr>
          <a:xfrm>
            <a:off x="6163700" y="5023095"/>
            <a:ext cx="191095" cy="401974"/>
            <a:chOff x="3783900" y="1046675"/>
            <a:chExt cx="144550" cy="294875"/>
          </a:xfrm>
        </p:grpSpPr>
        <p:sp>
          <p:nvSpPr>
            <p:cNvPr id="1312" name="Google Shape;1312;p47"/>
            <p:cNvSpPr/>
            <p:nvPr/>
          </p:nvSpPr>
          <p:spPr>
            <a:xfrm>
              <a:off x="3783900" y="1046675"/>
              <a:ext cx="144550" cy="294875"/>
            </a:xfrm>
            <a:custGeom>
              <a:rect b="b" l="l" r="r" t="t"/>
              <a:pathLst>
                <a:path extrusionOk="0" h="11795" w="5782">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13" name="Google Shape;1313;p47"/>
            <p:cNvSpPr/>
            <p:nvPr/>
          </p:nvSpPr>
          <p:spPr>
            <a:xfrm>
              <a:off x="3821350" y="1161775"/>
              <a:ext cx="69625" cy="146325"/>
            </a:xfrm>
            <a:custGeom>
              <a:rect b="b" l="l" r="r" t="t"/>
              <a:pathLst>
                <a:path extrusionOk="0" h="5853" w="2785">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314" name="Google Shape;1314;p47"/>
          <p:cNvSpPr/>
          <p:nvPr/>
        </p:nvSpPr>
        <p:spPr>
          <a:xfrm>
            <a:off x="6688739" y="5047329"/>
            <a:ext cx="257162" cy="363054"/>
          </a:xfrm>
          <a:custGeom>
            <a:rect b="b" l="l" r="r" t="t"/>
            <a:pathLst>
              <a:path extrusionOk="0" h="10653" w="7781">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315" name="Google Shape;1315;p47"/>
          <p:cNvGrpSpPr/>
          <p:nvPr/>
        </p:nvGrpSpPr>
        <p:grpSpPr>
          <a:xfrm>
            <a:off x="7062980" y="4780478"/>
            <a:ext cx="552596" cy="674409"/>
            <a:chOff x="238550" y="1487175"/>
            <a:chExt cx="418000" cy="494725"/>
          </a:xfrm>
        </p:grpSpPr>
        <p:sp>
          <p:nvSpPr>
            <p:cNvPr id="1316" name="Google Shape;1316;p47"/>
            <p:cNvSpPr/>
            <p:nvPr/>
          </p:nvSpPr>
          <p:spPr>
            <a:xfrm>
              <a:off x="238550" y="1487175"/>
              <a:ext cx="184700" cy="358675"/>
            </a:xfrm>
            <a:custGeom>
              <a:rect b="b" l="l" r="r" t="t"/>
              <a:pathLst>
                <a:path extrusionOk="0" h="14347" w="7388">
                  <a:moveTo>
                    <a:pt x="1" y="1"/>
                  </a:moveTo>
                  <a:close/>
                  <a:moveTo>
                    <a:pt x="4997" y="13543"/>
                  </a:moveTo>
                  <a:lnTo>
                    <a:pt x="4997" y="14346"/>
                  </a:lnTo>
                  <a:lnTo>
                    <a:pt x="7388" y="14346"/>
                  </a:lnTo>
                  <a:lnTo>
                    <a:pt x="7388" y="13543"/>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17" name="Google Shape;1317;p47"/>
            <p:cNvSpPr/>
            <p:nvPr/>
          </p:nvSpPr>
          <p:spPr>
            <a:xfrm>
              <a:off x="596300" y="1825750"/>
              <a:ext cx="60250" cy="20100"/>
            </a:xfrm>
            <a:custGeom>
              <a:rect b="b" l="l" r="r" t="t"/>
              <a:pathLst>
                <a:path extrusionOk="0" h="804" w="2410">
                  <a:moveTo>
                    <a:pt x="1" y="0"/>
                  </a:moveTo>
                  <a:lnTo>
                    <a:pt x="1" y="803"/>
                  </a:lnTo>
                  <a:lnTo>
                    <a:pt x="2409" y="803"/>
                  </a:lnTo>
                  <a:lnTo>
                    <a:pt x="2409"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18" name="Google Shape;1318;p47"/>
            <p:cNvSpPr/>
            <p:nvPr/>
          </p:nvSpPr>
          <p:spPr>
            <a:xfrm>
              <a:off x="436600" y="1762400"/>
              <a:ext cx="146800" cy="146350"/>
            </a:xfrm>
            <a:custGeom>
              <a:rect b="b" l="l" r="r" t="t"/>
              <a:pathLst>
                <a:path extrusionOk="0" h="5854" w="5872">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19" name="Google Shape;1319;p47"/>
            <p:cNvSpPr/>
            <p:nvPr/>
          </p:nvSpPr>
          <p:spPr>
            <a:xfrm>
              <a:off x="499950" y="1922100"/>
              <a:ext cx="20100" cy="59800"/>
            </a:xfrm>
            <a:custGeom>
              <a:rect b="b" l="l" r="r" t="t"/>
              <a:pathLst>
                <a:path extrusionOk="0" h="2392" w="804">
                  <a:moveTo>
                    <a:pt x="1" y="0"/>
                  </a:moveTo>
                  <a:lnTo>
                    <a:pt x="1" y="2391"/>
                  </a:lnTo>
                  <a:lnTo>
                    <a:pt x="804" y="2391"/>
                  </a:lnTo>
                  <a:lnTo>
                    <a:pt x="804"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20" name="Google Shape;1320;p47"/>
            <p:cNvSpPr/>
            <p:nvPr/>
          </p:nvSpPr>
          <p:spPr>
            <a:xfrm>
              <a:off x="499950" y="1689250"/>
              <a:ext cx="20100" cy="59800"/>
            </a:xfrm>
            <a:custGeom>
              <a:rect b="b" l="l" r="r" t="t"/>
              <a:pathLst>
                <a:path extrusionOk="0" h="2392" w="804">
                  <a:moveTo>
                    <a:pt x="1" y="1"/>
                  </a:moveTo>
                  <a:lnTo>
                    <a:pt x="1" y="2391"/>
                  </a:lnTo>
                  <a:lnTo>
                    <a:pt x="804" y="2391"/>
                  </a:lnTo>
                  <a:lnTo>
                    <a:pt x="80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21" name="Google Shape;1321;p47"/>
            <p:cNvSpPr/>
            <p:nvPr/>
          </p:nvSpPr>
          <p:spPr>
            <a:xfrm>
              <a:off x="399150" y="1889525"/>
              <a:ext cx="56675" cy="56675"/>
            </a:xfrm>
            <a:custGeom>
              <a:rect b="b" l="l" r="r" t="t"/>
              <a:pathLst>
                <a:path extrusionOk="0" h="2267" w="2267">
                  <a:moveTo>
                    <a:pt x="1695" y="1"/>
                  </a:moveTo>
                  <a:lnTo>
                    <a:pt x="0" y="1696"/>
                  </a:lnTo>
                  <a:lnTo>
                    <a:pt x="571" y="2267"/>
                  </a:lnTo>
                  <a:lnTo>
                    <a:pt x="2266" y="572"/>
                  </a:lnTo>
                  <a:lnTo>
                    <a:pt x="1695"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22" name="Google Shape;1322;p47"/>
            <p:cNvSpPr/>
            <p:nvPr/>
          </p:nvSpPr>
          <p:spPr>
            <a:xfrm>
              <a:off x="564175" y="1725375"/>
              <a:ext cx="56675" cy="56675"/>
            </a:xfrm>
            <a:custGeom>
              <a:rect b="b" l="l" r="r" t="t"/>
              <a:pathLst>
                <a:path extrusionOk="0" h="2267" w="2267">
                  <a:moveTo>
                    <a:pt x="1696" y="1"/>
                  </a:moveTo>
                  <a:lnTo>
                    <a:pt x="1" y="1696"/>
                  </a:lnTo>
                  <a:lnTo>
                    <a:pt x="572" y="2267"/>
                  </a:lnTo>
                  <a:lnTo>
                    <a:pt x="2267" y="572"/>
                  </a:lnTo>
                  <a:lnTo>
                    <a:pt x="169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23" name="Google Shape;1323;p47"/>
            <p:cNvSpPr/>
            <p:nvPr/>
          </p:nvSpPr>
          <p:spPr>
            <a:xfrm>
              <a:off x="399600" y="1724925"/>
              <a:ext cx="56675" cy="56675"/>
            </a:xfrm>
            <a:custGeom>
              <a:rect b="b" l="l" r="r" t="t"/>
              <a:pathLst>
                <a:path extrusionOk="0" h="2267" w="2267">
                  <a:moveTo>
                    <a:pt x="571" y="1"/>
                  </a:moveTo>
                  <a:lnTo>
                    <a:pt x="0" y="572"/>
                  </a:lnTo>
                  <a:lnTo>
                    <a:pt x="1695" y="2267"/>
                  </a:lnTo>
                  <a:lnTo>
                    <a:pt x="2266" y="1696"/>
                  </a:lnTo>
                  <a:lnTo>
                    <a:pt x="571"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24" name="Google Shape;1324;p47"/>
            <p:cNvSpPr/>
            <p:nvPr/>
          </p:nvSpPr>
          <p:spPr>
            <a:xfrm>
              <a:off x="564175" y="1889975"/>
              <a:ext cx="56250" cy="56675"/>
            </a:xfrm>
            <a:custGeom>
              <a:rect b="b" l="l" r="r" t="t"/>
              <a:pathLst>
                <a:path extrusionOk="0" h="2267" w="2250">
                  <a:moveTo>
                    <a:pt x="554" y="1"/>
                  </a:moveTo>
                  <a:lnTo>
                    <a:pt x="1" y="572"/>
                  </a:lnTo>
                  <a:lnTo>
                    <a:pt x="1696" y="2267"/>
                  </a:lnTo>
                  <a:lnTo>
                    <a:pt x="2249" y="1696"/>
                  </a:lnTo>
                  <a:lnTo>
                    <a:pt x="55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325" name="Google Shape;1325;p47"/>
          <p:cNvSpPr/>
          <p:nvPr/>
        </p:nvSpPr>
        <p:spPr>
          <a:xfrm>
            <a:off x="7732374" y="5181214"/>
            <a:ext cx="374490" cy="217396"/>
          </a:xfrm>
          <a:custGeom>
            <a:rect b="b" l="l" r="r" t="t"/>
            <a:pathLst>
              <a:path extrusionOk="0" h="6379" w="11331">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26" name="Google Shape;1326;p47"/>
          <p:cNvSpPr/>
          <p:nvPr/>
        </p:nvSpPr>
        <p:spPr>
          <a:xfrm>
            <a:off x="8223836" y="5091980"/>
            <a:ext cx="352082" cy="376448"/>
          </a:xfrm>
          <a:custGeom>
            <a:rect b="b" l="l" r="r" t="t"/>
            <a:pathLst>
              <a:path extrusionOk="0" h="11046" w="10653">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327" name="Google Shape;1327;p47"/>
          <p:cNvGrpSpPr/>
          <p:nvPr/>
        </p:nvGrpSpPr>
        <p:grpSpPr>
          <a:xfrm>
            <a:off x="8815358" y="5107237"/>
            <a:ext cx="364707" cy="363804"/>
            <a:chOff x="6010925" y="3998175"/>
            <a:chExt cx="275875" cy="266875"/>
          </a:xfrm>
        </p:grpSpPr>
        <p:sp>
          <p:nvSpPr>
            <p:cNvPr id="1328" name="Google Shape;1328;p47"/>
            <p:cNvSpPr/>
            <p:nvPr/>
          </p:nvSpPr>
          <p:spPr>
            <a:xfrm>
              <a:off x="6222525" y="3998175"/>
              <a:ext cx="64275" cy="58575"/>
            </a:xfrm>
            <a:custGeom>
              <a:rect b="b" l="l" r="r" t="t"/>
              <a:pathLst>
                <a:path extrusionOk="0" h="2343" w="2571">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29" name="Google Shape;1329;p47"/>
            <p:cNvSpPr/>
            <p:nvPr/>
          </p:nvSpPr>
          <p:spPr>
            <a:xfrm>
              <a:off x="6010925" y="4089600"/>
              <a:ext cx="85400" cy="77650"/>
            </a:xfrm>
            <a:custGeom>
              <a:rect b="b" l="l" r="r" t="t"/>
              <a:pathLst>
                <a:path extrusionOk="0" h="3106" w="3416">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30" name="Google Shape;1330;p47"/>
            <p:cNvSpPr/>
            <p:nvPr/>
          </p:nvSpPr>
          <p:spPr>
            <a:xfrm>
              <a:off x="6111825" y="4181175"/>
              <a:ext cx="80400" cy="83875"/>
            </a:xfrm>
            <a:custGeom>
              <a:rect b="b" l="l" r="r" t="t"/>
              <a:pathLst>
                <a:path extrusionOk="0" h="3355" w="3216">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31" name="Google Shape;1331;p47"/>
            <p:cNvSpPr/>
            <p:nvPr/>
          </p:nvSpPr>
          <p:spPr>
            <a:xfrm>
              <a:off x="6086050" y="4013025"/>
              <a:ext cx="179325" cy="178900"/>
            </a:xfrm>
            <a:custGeom>
              <a:rect b="b" l="l" r="r" t="t"/>
              <a:pathLst>
                <a:path extrusionOk="0" h="7156" w="7173">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32" name="Google Shape;1332;p47"/>
            <p:cNvSpPr/>
            <p:nvPr/>
          </p:nvSpPr>
          <p:spPr>
            <a:xfrm>
              <a:off x="6042775" y="4183750"/>
              <a:ext cx="57575" cy="47550"/>
            </a:xfrm>
            <a:custGeom>
              <a:rect b="b" l="l" r="r" t="t"/>
              <a:pathLst>
                <a:path extrusionOk="0" h="1902" w="2303">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333" name="Google Shape;1333;p47"/>
          <p:cNvGrpSpPr/>
          <p:nvPr/>
        </p:nvGrpSpPr>
        <p:grpSpPr>
          <a:xfrm>
            <a:off x="9417554" y="5125862"/>
            <a:ext cx="352082" cy="308322"/>
            <a:chOff x="6866650" y="1038650"/>
            <a:chExt cx="266325" cy="226175"/>
          </a:xfrm>
        </p:grpSpPr>
        <p:sp>
          <p:nvSpPr>
            <p:cNvPr id="1334" name="Google Shape;1334;p47"/>
            <p:cNvSpPr/>
            <p:nvPr/>
          </p:nvSpPr>
          <p:spPr>
            <a:xfrm>
              <a:off x="6866650" y="1078350"/>
              <a:ext cx="39725" cy="186475"/>
            </a:xfrm>
            <a:custGeom>
              <a:rect b="b" l="l" r="r" t="t"/>
              <a:pathLst>
                <a:path extrusionOk="0" h="7459" w="1589">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35" name="Google Shape;1335;p47"/>
            <p:cNvSpPr/>
            <p:nvPr/>
          </p:nvSpPr>
          <p:spPr>
            <a:xfrm>
              <a:off x="7092800" y="1078350"/>
              <a:ext cx="40175" cy="186475"/>
            </a:xfrm>
            <a:custGeom>
              <a:rect b="b" l="l" r="r" t="t"/>
              <a:pathLst>
                <a:path extrusionOk="0" h="7459" w="1607">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36" name="Google Shape;1336;p47"/>
            <p:cNvSpPr/>
            <p:nvPr/>
          </p:nvSpPr>
          <p:spPr>
            <a:xfrm>
              <a:off x="6919750" y="1038650"/>
              <a:ext cx="159700" cy="226175"/>
            </a:xfrm>
            <a:custGeom>
              <a:rect b="b" l="l" r="r" t="t"/>
              <a:pathLst>
                <a:path extrusionOk="0" h="9047" w="6388">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337" name="Google Shape;1337;p47"/>
          <p:cNvGrpSpPr/>
          <p:nvPr/>
        </p:nvGrpSpPr>
        <p:grpSpPr>
          <a:xfrm>
            <a:off x="5155087" y="1762012"/>
            <a:ext cx="272497" cy="362441"/>
            <a:chOff x="2033075" y="2942475"/>
            <a:chExt cx="206125" cy="265875"/>
          </a:xfrm>
        </p:grpSpPr>
        <p:sp>
          <p:nvSpPr>
            <p:cNvPr id="1338" name="Google Shape;1338;p47"/>
            <p:cNvSpPr/>
            <p:nvPr/>
          </p:nvSpPr>
          <p:spPr>
            <a:xfrm>
              <a:off x="2033075" y="2942475"/>
              <a:ext cx="206125" cy="265875"/>
            </a:xfrm>
            <a:custGeom>
              <a:rect b="b" l="l" r="r" t="t"/>
              <a:pathLst>
                <a:path extrusionOk="0" h="10635" w="8245">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39" name="Google Shape;1339;p47"/>
            <p:cNvSpPr/>
            <p:nvPr/>
          </p:nvSpPr>
          <p:spPr>
            <a:xfrm>
              <a:off x="2072775" y="3065575"/>
              <a:ext cx="126275" cy="13400"/>
            </a:xfrm>
            <a:custGeom>
              <a:rect b="b" l="l" r="r" t="t"/>
              <a:pathLst>
                <a:path extrusionOk="0" h="536" w="5051">
                  <a:moveTo>
                    <a:pt x="1" y="1"/>
                  </a:moveTo>
                  <a:lnTo>
                    <a:pt x="1" y="536"/>
                  </a:lnTo>
                  <a:lnTo>
                    <a:pt x="5050" y="536"/>
                  </a:lnTo>
                  <a:lnTo>
                    <a:pt x="5050"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40" name="Google Shape;1340;p47"/>
            <p:cNvSpPr/>
            <p:nvPr/>
          </p:nvSpPr>
          <p:spPr>
            <a:xfrm>
              <a:off x="2072775" y="3038825"/>
              <a:ext cx="43300" cy="13400"/>
            </a:xfrm>
            <a:custGeom>
              <a:rect b="b" l="l" r="r" t="t"/>
              <a:pathLst>
                <a:path extrusionOk="0" h="536" w="1732">
                  <a:moveTo>
                    <a:pt x="1" y="0"/>
                  </a:moveTo>
                  <a:lnTo>
                    <a:pt x="1" y="535"/>
                  </a:lnTo>
                  <a:lnTo>
                    <a:pt x="1732" y="535"/>
                  </a:lnTo>
                  <a:lnTo>
                    <a:pt x="1732"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41" name="Google Shape;1341;p47"/>
            <p:cNvSpPr/>
            <p:nvPr/>
          </p:nvSpPr>
          <p:spPr>
            <a:xfrm>
              <a:off x="2072775" y="3091900"/>
              <a:ext cx="126275" cy="13400"/>
            </a:xfrm>
            <a:custGeom>
              <a:rect b="b" l="l" r="r" t="t"/>
              <a:pathLst>
                <a:path extrusionOk="0" h="536" w="5051">
                  <a:moveTo>
                    <a:pt x="1" y="0"/>
                  </a:moveTo>
                  <a:lnTo>
                    <a:pt x="1" y="536"/>
                  </a:lnTo>
                  <a:lnTo>
                    <a:pt x="5050" y="536"/>
                  </a:lnTo>
                  <a:lnTo>
                    <a:pt x="505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42" name="Google Shape;1342;p47"/>
            <p:cNvSpPr/>
            <p:nvPr/>
          </p:nvSpPr>
          <p:spPr>
            <a:xfrm>
              <a:off x="2072775" y="3118650"/>
              <a:ext cx="126275" cy="13425"/>
            </a:xfrm>
            <a:custGeom>
              <a:rect b="b" l="l" r="r" t="t"/>
              <a:pathLst>
                <a:path extrusionOk="0" h="537" w="5051">
                  <a:moveTo>
                    <a:pt x="1" y="1"/>
                  </a:moveTo>
                  <a:lnTo>
                    <a:pt x="1" y="536"/>
                  </a:lnTo>
                  <a:lnTo>
                    <a:pt x="5050" y="536"/>
                  </a:lnTo>
                  <a:lnTo>
                    <a:pt x="5050"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43" name="Google Shape;1343;p47"/>
            <p:cNvSpPr/>
            <p:nvPr/>
          </p:nvSpPr>
          <p:spPr>
            <a:xfrm>
              <a:off x="2072775" y="3145425"/>
              <a:ext cx="126275" cy="13400"/>
            </a:xfrm>
            <a:custGeom>
              <a:rect b="b" l="l" r="r" t="t"/>
              <a:pathLst>
                <a:path extrusionOk="0" h="536" w="5051">
                  <a:moveTo>
                    <a:pt x="1" y="0"/>
                  </a:moveTo>
                  <a:lnTo>
                    <a:pt x="1" y="536"/>
                  </a:lnTo>
                  <a:lnTo>
                    <a:pt x="5050" y="536"/>
                  </a:lnTo>
                  <a:lnTo>
                    <a:pt x="505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344" name="Google Shape;1344;p47"/>
          <p:cNvSpPr/>
          <p:nvPr/>
        </p:nvSpPr>
        <p:spPr>
          <a:xfrm>
            <a:off x="2519516" y="5702423"/>
            <a:ext cx="281917" cy="398327"/>
          </a:xfrm>
          <a:custGeom>
            <a:rect b="b" l="l" r="r" t="t"/>
            <a:pathLst>
              <a:path extrusionOk="0" h="11688" w="853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345" name="Google Shape;1345;p47"/>
          <p:cNvGrpSpPr/>
          <p:nvPr/>
        </p:nvGrpSpPr>
        <p:grpSpPr>
          <a:xfrm>
            <a:off x="3016802" y="5738414"/>
            <a:ext cx="325576" cy="362441"/>
            <a:chOff x="3081775" y="1061400"/>
            <a:chExt cx="246275" cy="265875"/>
          </a:xfrm>
        </p:grpSpPr>
        <p:sp>
          <p:nvSpPr>
            <p:cNvPr id="1346" name="Google Shape;1346;p47"/>
            <p:cNvSpPr/>
            <p:nvPr/>
          </p:nvSpPr>
          <p:spPr>
            <a:xfrm>
              <a:off x="3081775" y="1061400"/>
              <a:ext cx="246275" cy="225750"/>
            </a:xfrm>
            <a:custGeom>
              <a:rect b="b" l="l" r="r" t="t"/>
              <a:pathLst>
                <a:path extrusionOk="0" h="9030" w="9851">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47" name="Google Shape;1347;p47"/>
            <p:cNvSpPr/>
            <p:nvPr/>
          </p:nvSpPr>
          <p:spPr>
            <a:xfrm>
              <a:off x="3121925" y="1287125"/>
              <a:ext cx="39725" cy="40150"/>
            </a:xfrm>
            <a:custGeom>
              <a:rect b="b" l="l" r="r" t="t"/>
              <a:pathLst>
                <a:path extrusionOk="0" h="1606" w="1589">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48" name="Google Shape;1348;p47"/>
            <p:cNvSpPr/>
            <p:nvPr/>
          </p:nvSpPr>
          <p:spPr>
            <a:xfrm>
              <a:off x="3268250" y="1287125"/>
              <a:ext cx="40150" cy="40150"/>
            </a:xfrm>
            <a:custGeom>
              <a:rect b="b" l="l" r="r" t="t"/>
              <a:pathLst>
                <a:path extrusionOk="0" h="1606" w="1606">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grpSp>
        <p:nvGrpSpPr>
          <p:cNvPr id="1349" name="Google Shape;1349;p47"/>
          <p:cNvGrpSpPr/>
          <p:nvPr/>
        </p:nvGrpSpPr>
        <p:grpSpPr>
          <a:xfrm>
            <a:off x="3556513" y="5780534"/>
            <a:ext cx="369202" cy="325941"/>
            <a:chOff x="2847150" y="1805000"/>
            <a:chExt cx="279275" cy="239100"/>
          </a:xfrm>
        </p:grpSpPr>
        <p:sp>
          <p:nvSpPr>
            <p:cNvPr id="1350" name="Google Shape;1350;p47"/>
            <p:cNvSpPr/>
            <p:nvPr/>
          </p:nvSpPr>
          <p:spPr>
            <a:xfrm>
              <a:off x="2847150" y="1805000"/>
              <a:ext cx="279275" cy="145450"/>
            </a:xfrm>
            <a:custGeom>
              <a:rect b="b" l="l" r="r" t="t"/>
              <a:pathLst>
                <a:path extrusionOk="0" h="5818" w="11171">
                  <a:moveTo>
                    <a:pt x="5585" y="0"/>
                  </a:moveTo>
                  <a:lnTo>
                    <a:pt x="1" y="5317"/>
                  </a:lnTo>
                  <a:lnTo>
                    <a:pt x="607" y="5817"/>
                  </a:lnTo>
                  <a:lnTo>
                    <a:pt x="5585" y="1089"/>
                  </a:lnTo>
                  <a:lnTo>
                    <a:pt x="10563" y="5817"/>
                  </a:lnTo>
                  <a:lnTo>
                    <a:pt x="11170" y="5317"/>
                  </a:lnTo>
                  <a:lnTo>
                    <a:pt x="5585"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51" name="Google Shape;1351;p47"/>
            <p:cNvSpPr/>
            <p:nvPr/>
          </p:nvSpPr>
          <p:spPr>
            <a:xfrm>
              <a:off x="2887300" y="1850950"/>
              <a:ext cx="199425" cy="193150"/>
            </a:xfrm>
            <a:custGeom>
              <a:rect b="b" l="l" r="r" t="t"/>
              <a:pathLst>
                <a:path extrusionOk="0" h="7726" w="7977">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352" name="Google Shape;1352;p47"/>
          <p:cNvSpPr/>
          <p:nvPr/>
        </p:nvSpPr>
        <p:spPr>
          <a:xfrm>
            <a:off x="4138834" y="5830310"/>
            <a:ext cx="386850" cy="190371"/>
          </a:xfrm>
          <a:custGeom>
            <a:rect b="b" l="l" r="r" t="t"/>
            <a:pathLst>
              <a:path extrusionOk="0" h="5586" w="11705">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353" name="Google Shape;1353;p47"/>
          <p:cNvGrpSpPr/>
          <p:nvPr/>
        </p:nvGrpSpPr>
        <p:grpSpPr>
          <a:xfrm>
            <a:off x="4742307" y="5724791"/>
            <a:ext cx="352082" cy="363054"/>
            <a:chOff x="6435300" y="1095300"/>
            <a:chExt cx="266325" cy="266325"/>
          </a:xfrm>
        </p:grpSpPr>
        <p:sp>
          <p:nvSpPr>
            <p:cNvPr id="1354" name="Google Shape;1354;p47"/>
            <p:cNvSpPr/>
            <p:nvPr/>
          </p:nvSpPr>
          <p:spPr>
            <a:xfrm>
              <a:off x="6444225" y="1095300"/>
              <a:ext cx="247150" cy="266325"/>
            </a:xfrm>
            <a:custGeom>
              <a:rect b="b" l="l" r="r" t="t"/>
              <a:pathLst>
                <a:path extrusionOk="0" h="10653" w="9886">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55" name="Google Shape;1355;p47"/>
            <p:cNvSpPr/>
            <p:nvPr/>
          </p:nvSpPr>
          <p:spPr>
            <a:xfrm>
              <a:off x="6435300" y="1258125"/>
              <a:ext cx="79875" cy="20100"/>
            </a:xfrm>
            <a:custGeom>
              <a:rect b="b" l="l" r="r" t="t"/>
              <a:pathLst>
                <a:path extrusionOk="0" h="804" w="3195">
                  <a:moveTo>
                    <a:pt x="1" y="0"/>
                  </a:moveTo>
                  <a:cubicBezTo>
                    <a:pt x="1" y="446"/>
                    <a:pt x="715" y="803"/>
                    <a:pt x="1589" y="803"/>
                  </a:cubicBezTo>
                  <a:cubicBezTo>
                    <a:pt x="2481" y="803"/>
                    <a:pt x="3195" y="446"/>
                    <a:pt x="319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56" name="Google Shape;1356;p47"/>
            <p:cNvSpPr/>
            <p:nvPr/>
          </p:nvSpPr>
          <p:spPr>
            <a:xfrm>
              <a:off x="6621325" y="1258125"/>
              <a:ext cx="80300" cy="20100"/>
            </a:xfrm>
            <a:custGeom>
              <a:rect b="b" l="l" r="r" t="t"/>
              <a:pathLst>
                <a:path extrusionOk="0" h="804" w="3212">
                  <a:moveTo>
                    <a:pt x="0" y="0"/>
                  </a:moveTo>
                  <a:cubicBezTo>
                    <a:pt x="0" y="446"/>
                    <a:pt x="732" y="803"/>
                    <a:pt x="1606" y="803"/>
                  </a:cubicBezTo>
                  <a:cubicBezTo>
                    <a:pt x="2480" y="803"/>
                    <a:pt x="3212" y="446"/>
                    <a:pt x="321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357" name="Google Shape;1357;p47"/>
          <p:cNvSpPr/>
          <p:nvPr/>
        </p:nvSpPr>
        <p:spPr>
          <a:xfrm>
            <a:off x="5306157" y="5738979"/>
            <a:ext cx="246520" cy="331428"/>
          </a:xfrm>
          <a:custGeom>
            <a:rect b="b" l="l" r="r" t="t"/>
            <a:pathLst>
              <a:path extrusionOk="0" h="9725" w="7459">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58" name="Google Shape;1358;p47"/>
          <p:cNvSpPr/>
          <p:nvPr/>
        </p:nvSpPr>
        <p:spPr>
          <a:xfrm>
            <a:off x="5766907" y="5710672"/>
            <a:ext cx="312554" cy="308935"/>
          </a:xfrm>
          <a:custGeom>
            <a:rect b="b" l="l" r="r" t="t"/>
            <a:pathLst>
              <a:path extrusionOk="0" h="9065" w="9457">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359" name="Google Shape;1359;p47"/>
          <p:cNvGrpSpPr/>
          <p:nvPr/>
        </p:nvGrpSpPr>
        <p:grpSpPr>
          <a:xfrm>
            <a:off x="6295376" y="5719855"/>
            <a:ext cx="301350" cy="363054"/>
            <a:chOff x="4506525" y="1060950"/>
            <a:chExt cx="227950" cy="266325"/>
          </a:xfrm>
        </p:grpSpPr>
        <p:sp>
          <p:nvSpPr>
            <p:cNvPr id="1360" name="Google Shape;1360;p47"/>
            <p:cNvSpPr/>
            <p:nvPr/>
          </p:nvSpPr>
          <p:spPr>
            <a:xfrm>
              <a:off x="4603750"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61" name="Google Shape;1361;p47"/>
            <p:cNvSpPr/>
            <p:nvPr/>
          </p:nvSpPr>
          <p:spPr>
            <a:xfrm>
              <a:off x="4623825"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62" name="Google Shape;1362;p47"/>
            <p:cNvSpPr/>
            <p:nvPr/>
          </p:nvSpPr>
          <p:spPr>
            <a:xfrm>
              <a:off x="4613575" y="1220650"/>
              <a:ext cx="13400" cy="13400"/>
            </a:xfrm>
            <a:custGeom>
              <a:rect b="b" l="l" r="r" t="t"/>
              <a:pathLst>
                <a:path extrusionOk="0" h="536" w="536">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63" name="Google Shape;1363;p47"/>
            <p:cNvSpPr/>
            <p:nvPr/>
          </p:nvSpPr>
          <p:spPr>
            <a:xfrm>
              <a:off x="4613575" y="1247425"/>
              <a:ext cx="13400" cy="12950"/>
            </a:xfrm>
            <a:custGeom>
              <a:rect b="b" l="l" r="r" t="t"/>
              <a:pathLst>
                <a:path extrusionOk="0" h="518" w="536">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64" name="Google Shape;1364;p47"/>
            <p:cNvSpPr/>
            <p:nvPr/>
          </p:nvSpPr>
          <p:spPr>
            <a:xfrm>
              <a:off x="4613575" y="1270600"/>
              <a:ext cx="13400" cy="13425"/>
            </a:xfrm>
            <a:custGeom>
              <a:rect b="b" l="l" r="r" t="t"/>
              <a:pathLst>
                <a:path extrusionOk="0" h="537" w="536">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65" name="Google Shape;1365;p47"/>
            <p:cNvSpPr/>
            <p:nvPr/>
          </p:nvSpPr>
          <p:spPr>
            <a:xfrm>
              <a:off x="4506525" y="1060950"/>
              <a:ext cx="227950" cy="266325"/>
            </a:xfrm>
            <a:custGeom>
              <a:rect b="b" l="l" r="r" t="t"/>
              <a:pathLst>
                <a:path extrusionOk="0" h="10653" w="9118">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66" name="Google Shape;1366;p47"/>
            <p:cNvSpPr/>
            <p:nvPr/>
          </p:nvSpPr>
          <p:spPr>
            <a:xfrm>
              <a:off x="4613575" y="1160875"/>
              <a:ext cx="20100" cy="13400"/>
            </a:xfrm>
            <a:custGeom>
              <a:rect b="b" l="l" r="r" t="t"/>
              <a:pathLst>
                <a:path extrusionOk="0" h="536" w="804">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367" name="Google Shape;1367;p47"/>
          <p:cNvSpPr/>
          <p:nvPr/>
        </p:nvSpPr>
        <p:spPr>
          <a:xfrm>
            <a:off x="6754423" y="5843143"/>
            <a:ext cx="386883" cy="126846"/>
          </a:xfrm>
          <a:custGeom>
            <a:rect b="b" l="l" r="r" t="t"/>
            <a:pathLst>
              <a:path extrusionOk="0" h="3722" w="11706">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68" name="Google Shape;1368;p47"/>
          <p:cNvSpPr/>
          <p:nvPr/>
        </p:nvSpPr>
        <p:spPr>
          <a:xfrm>
            <a:off x="7751141" y="5797503"/>
            <a:ext cx="307266" cy="358181"/>
          </a:xfrm>
          <a:custGeom>
            <a:rect b="b" l="l" r="r" t="t"/>
            <a:pathLst>
              <a:path extrusionOk="0" h="10510" w="9297">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369" name="Google Shape;1369;p47"/>
          <p:cNvGrpSpPr/>
          <p:nvPr/>
        </p:nvGrpSpPr>
        <p:grpSpPr>
          <a:xfrm>
            <a:off x="7301010" y="5797711"/>
            <a:ext cx="251246" cy="356340"/>
            <a:chOff x="867500" y="3647700"/>
            <a:chExt cx="190050" cy="261400"/>
          </a:xfrm>
        </p:grpSpPr>
        <p:sp>
          <p:nvSpPr>
            <p:cNvPr id="1370" name="Google Shape;1370;p47"/>
            <p:cNvSpPr/>
            <p:nvPr/>
          </p:nvSpPr>
          <p:spPr>
            <a:xfrm>
              <a:off x="923275" y="3796225"/>
              <a:ext cx="78525" cy="78975"/>
            </a:xfrm>
            <a:custGeom>
              <a:rect b="b" l="l" r="r" t="t"/>
              <a:pathLst>
                <a:path extrusionOk="0" h="3159" w="3141">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71" name="Google Shape;1371;p47"/>
            <p:cNvSpPr/>
            <p:nvPr/>
          </p:nvSpPr>
          <p:spPr>
            <a:xfrm>
              <a:off x="888925" y="3762775"/>
              <a:ext cx="146775" cy="146325"/>
            </a:xfrm>
            <a:custGeom>
              <a:rect b="b" l="l" r="r" t="t"/>
              <a:pathLst>
                <a:path extrusionOk="0" h="5853" w="5871">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72" name="Google Shape;1372;p47"/>
            <p:cNvSpPr/>
            <p:nvPr/>
          </p:nvSpPr>
          <p:spPr>
            <a:xfrm>
              <a:off x="980375" y="3647700"/>
              <a:ext cx="77175" cy="120450"/>
            </a:xfrm>
            <a:custGeom>
              <a:rect b="b" l="l" r="r" t="t"/>
              <a:pathLst>
                <a:path extrusionOk="0" h="4818" w="3087">
                  <a:moveTo>
                    <a:pt x="1874" y="0"/>
                  </a:moveTo>
                  <a:lnTo>
                    <a:pt x="821" y="2266"/>
                  </a:lnTo>
                  <a:lnTo>
                    <a:pt x="0" y="4122"/>
                  </a:lnTo>
                  <a:cubicBezTo>
                    <a:pt x="535" y="4247"/>
                    <a:pt x="1035" y="4479"/>
                    <a:pt x="1445" y="4818"/>
                  </a:cubicBezTo>
                  <a:lnTo>
                    <a:pt x="3087" y="1106"/>
                  </a:lnTo>
                  <a:lnTo>
                    <a:pt x="2338"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73" name="Google Shape;1373;p47"/>
            <p:cNvSpPr/>
            <p:nvPr/>
          </p:nvSpPr>
          <p:spPr>
            <a:xfrm>
              <a:off x="867500" y="3647700"/>
              <a:ext cx="77200" cy="120450"/>
            </a:xfrm>
            <a:custGeom>
              <a:rect b="b" l="l" r="r" t="t"/>
              <a:pathLst>
                <a:path extrusionOk="0" h="4818" w="3088">
                  <a:moveTo>
                    <a:pt x="733" y="0"/>
                  </a:moveTo>
                  <a:lnTo>
                    <a:pt x="1" y="1106"/>
                  </a:lnTo>
                  <a:lnTo>
                    <a:pt x="1643" y="4818"/>
                  </a:lnTo>
                  <a:cubicBezTo>
                    <a:pt x="2053" y="4479"/>
                    <a:pt x="2552" y="4247"/>
                    <a:pt x="3088" y="4122"/>
                  </a:cubicBezTo>
                  <a:lnTo>
                    <a:pt x="2249" y="2266"/>
                  </a:lnTo>
                  <a:lnTo>
                    <a:pt x="1214"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74" name="Google Shape;1374;p47"/>
            <p:cNvSpPr/>
            <p:nvPr/>
          </p:nvSpPr>
          <p:spPr>
            <a:xfrm>
              <a:off x="912575" y="3647700"/>
              <a:ext cx="99925" cy="40175"/>
            </a:xfrm>
            <a:custGeom>
              <a:rect b="b" l="l" r="r" t="t"/>
              <a:pathLst>
                <a:path extrusionOk="0" h="1607" w="3997">
                  <a:moveTo>
                    <a:pt x="0" y="0"/>
                  </a:moveTo>
                  <a:lnTo>
                    <a:pt x="732" y="1606"/>
                  </a:lnTo>
                  <a:lnTo>
                    <a:pt x="3247" y="1606"/>
                  </a:lnTo>
                  <a:lnTo>
                    <a:pt x="3997"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375" name="Google Shape;1375;p47"/>
          <p:cNvSpPr/>
          <p:nvPr/>
        </p:nvSpPr>
        <p:spPr>
          <a:xfrm>
            <a:off x="8257587" y="5764356"/>
            <a:ext cx="356775" cy="308356"/>
          </a:xfrm>
          <a:custGeom>
            <a:rect b="b" l="l" r="r" t="t"/>
            <a:pathLst>
              <a:path extrusionOk="0" h="9048" w="10795">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76" name="Google Shape;1376;p47"/>
          <p:cNvSpPr/>
          <p:nvPr/>
        </p:nvSpPr>
        <p:spPr>
          <a:xfrm>
            <a:off x="8859393" y="5763094"/>
            <a:ext cx="306671" cy="362134"/>
          </a:xfrm>
          <a:custGeom>
            <a:rect b="b" l="l" r="r" t="t"/>
            <a:pathLst>
              <a:path extrusionOk="0" h="10626" w="9279">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nvGrpSpPr>
          <p:cNvPr id="1377" name="Google Shape;1377;p47"/>
          <p:cNvGrpSpPr/>
          <p:nvPr/>
        </p:nvGrpSpPr>
        <p:grpSpPr>
          <a:xfrm>
            <a:off x="9443288" y="5752884"/>
            <a:ext cx="299598" cy="398327"/>
            <a:chOff x="3707175" y="1322350"/>
            <a:chExt cx="226625" cy="292200"/>
          </a:xfrm>
        </p:grpSpPr>
        <p:sp>
          <p:nvSpPr>
            <p:cNvPr id="1378" name="Google Shape;1378;p47"/>
            <p:cNvSpPr/>
            <p:nvPr/>
          </p:nvSpPr>
          <p:spPr>
            <a:xfrm>
              <a:off x="3707175" y="1322350"/>
              <a:ext cx="226625" cy="292200"/>
            </a:xfrm>
            <a:custGeom>
              <a:rect b="b" l="l" r="r" t="t"/>
              <a:pathLst>
                <a:path extrusionOk="0" h="11688" w="9065">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sp>
          <p:nvSpPr>
            <p:cNvPr id="1379" name="Google Shape;1379;p47"/>
            <p:cNvSpPr/>
            <p:nvPr/>
          </p:nvSpPr>
          <p:spPr>
            <a:xfrm>
              <a:off x="3880250" y="1415575"/>
              <a:ext cx="33475" cy="33050"/>
            </a:xfrm>
            <a:custGeom>
              <a:rect b="b" l="l" r="r" t="t"/>
              <a:pathLst>
                <a:path extrusionOk="0" h="1322" w="1339">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dk1"/>
                </a:solidFill>
              </a:endParaRPr>
            </a:p>
          </p:txBody>
        </p:sp>
      </p:grpSp>
      <p:sp>
        <p:nvSpPr>
          <p:cNvPr id="1380" name="Google Shape;1380;p47"/>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 name="Shape 1384"/>
        <p:cNvGrpSpPr/>
        <p:nvPr/>
      </p:nvGrpSpPr>
      <p:grpSpPr>
        <a:xfrm>
          <a:off x="0" y="0"/>
          <a:ext cx="0" cy="0"/>
          <a:chOff x="0" y="0"/>
          <a:chExt cx="0" cy="0"/>
        </a:xfrm>
      </p:grpSpPr>
      <p:sp>
        <p:nvSpPr>
          <p:cNvPr id="1385" name="Google Shape;1385;p48"/>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25"/>
          <p:cNvSpPr txBox="1"/>
          <p:nvPr>
            <p:ph type="title"/>
          </p:nvPr>
        </p:nvSpPr>
        <p:spPr>
          <a:xfrm>
            <a:off x="769500" y="370875"/>
            <a:ext cx="10639500" cy="7314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Table of Contents.</a:t>
            </a:r>
            <a:endParaRPr/>
          </a:p>
        </p:txBody>
      </p:sp>
      <p:sp>
        <p:nvSpPr>
          <p:cNvPr id="482" name="Google Shape;482;p25"/>
          <p:cNvSpPr txBox="1"/>
          <p:nvPr>
            <p:ph idx="2" type="body"/>
          </p:nvPr>
        </p:nvSpPr>
        <p:spPr>
          <a:xfrm>
            <a:off x="710250" y="2175436"/>
            <a:ext cx="3165600" cy="1259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We will talk about this first.</a:t>
            </a:r>
            <a:endParaRPr/>
          </a:p>
        </p:txBody>
      </p:sp>
      <p:sp>
        <p:nvSpPr>
          <p:cNvPr id="483" name="Google Shape;483;p25"/>
          <p:cNvSpPr txBox="1"/>
          <p:nvPr>
            <p:ph idx="3" type="body"/>
          </p:nvPr>
        </p:nvSpPr>
        <p:spPr>
          <a:xfrm>
            <a:off x="4513203" y="2175436"/>
            <a:ext cx="3165600" cy="1259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We will talk about this second.</a:t>
            </a:r>
            <a:endParaRPr/>
          </a:p>
        </p:txBody>
      </p:sp>
      <p:sp>
        <p:nvSpPr>
          <p:cNvPr id="484" name="Google Shape;484;p25"/>
          <p:cNvSpPr txBox="1"/>
          <p:nvPr>
            <p:ph idx="1" type="body"/>
          </p:nvPr>
        </p:nvSpPr>
        <p:spPr>
          <a:xfrm>
            <a:off x="710250" y="4118123"/>
            <a:ext cx="3165600" cy="1259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After that we will talk about this.</a:t>
            </a:r>
            <a:endParaRPr/>
          </a:p>
        </p:txBody>
      </p:sp>
      <p:sp>
        <p:nvSpPr>
          <p:cNvPr id="485" name="Google Shape;485;p25"/>
          <p:cNvSpPr txBox="1"/>
          <p:nvPr>
            <p:ph idx="4" type="body"/>
          </p:nvPr>
        </p:nvSpPr>
        <p:spPr>
          <a:xfrm>
            <a:off x="4513203" y="4118123"/>
            <a:ext cx="3165600" cy="1259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We will also talk about this.</a:t>
            </a:r>
            <a:endParaRPr/>
          </a:p>
        </p:txBody>
      </p:sp>
      <p:sp>
        <p:nvSpPr>
          <p:cNvPr id="486" name="Google Shape;486;p25"/>
          <p:cNvSpPr txBox="1"/>
          <p:nvPr>
            <p:ph idx="5" type="title"/>
          </p:nvPr>
        </p:nvSpPr>
        <p:spPr>
          <a:xfrm>
            <a:off x="710250" y="1513200"/>
            <a:ext cx="3165600" cy="662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01 Dogs</a:t>
            </a:r>
            <a:endParaRPr/>
          </a:p>
        </p:txBody>
      </p:sp>
      <p:sp>
        <p:nvSpPr>
          <p:cNvPr id="487" name="Google Shape;487;p25"/>
          <p:cNvSpPr txBox="1"/>
          <p:nvPr>
            <p:ph idx="6" type="title"/>
          </p:nvPr>
        </p:nvSpPr>
        <p:spPr>
          <a:xfrm>
            <a:off x="4513203" y="1513200"/>
            <a:ext cx="3165600" cy="662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02 Cats</a:t>
            </a:r>
            <a:endParaRPr/>
          </a:p>
        </p:txBody>
      </p:sp>
      <p:sp>
        <p:nvSpPr>
          <p:cNvPr id="488" name="Google Shape;488;p25"/>
          <p:cNvSpPr txBox="1"/>
          <p:nvPr>
            <p:ph idx="7" type="title"/>
          </p:nvPr>
        </p:nvSpPr>
        <p:spPr>
          <a:xfrm>
            <a:off x="710250" y="3455887"/>
            <a:ext cx="3165600" cy="662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04 </a:t>
            </a:r>
            <a:r>
              <a:rPr lang="en"/>
              <a:t>Kangaroos</a:t>
            </a:r>
            <a:r>
              <a:rPr lang="en"/>
              <a:t> </a:t>
            </a:r>
            <a:endParaRPr/>
          </a:p>
        </p:txBody>
      </p:sp>
      <p:sp>
        <p:nvSpPr>
          <p:cNvPr id="489" name="Google Shape;489;p25"/>
          <p:cNvSpPr txBox="1"/>
          <p:nvPr>
            <p:ph idx="8" type="title"/>
          </p:nvPr>
        </p:nvSpPr>
        <p:spPr>
          <a:xfrm>
            <a:off x="4513203" y="3455887"/>
            <a:ext cx="3165600" cy="662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05 Pandas</a:t>
            </a:r>
            <a:endParaRPr/>
          </a:p>
        </p:txBody>
      </p:sp>
      <p:sp>
        <p:nvSpPr>
          <p:cNvPr id="490" name="Google Shape;490;p25"/>
          <p:cNvSpPr txBox="1"/>
          <p:nvPr>
            <p:ph idx="9" type="body"/>
          </p:nvPr>
        </p:nvSpPr>
        <p:spPr>
          <a:xfrm>
            <a:off x="8316156" y="2175436"/>
            <a:ext cx="3165600" cy="1259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Then, we will talk about this.</a:t>
            </a:r>
            <a:endParaRPr/>
          </a:p>
        </p:txBody>
      </p:sp>
      <p:sp>
        <p:nvSpPr>
          <p:cNvPr id="491" name="Google Shape;491;p25"/>
          <p:cNvSpPr txBox="1"/>
          <p:nvPr>
            <p:ph idx="13" type="body"/>
          </p:nvPr>
        </p:nvSpPr>
        <p:spPr>
          <a:xfrm>
            <a:off x="8316156" y="4118123"/>
            <a:ext cx="3165600" cy="1259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And we will talk about this last.</a:t>
            </a:r>
            <a:endParaRPr/>
          </a:p>
        </p:txBody>
      </p:sp>
      <p:sp>
        <p:nvSpPr>
          <p:cNvPr id="492" name="Google Shape;492;p25"/>
          <p:cNvSpPr txBox="1"/>
          <p:nvPr>
            <p:ph idx="14" type="title"/>
          </p:nvPr>
        </p:nvSpPr>
        <p:spPr>
          <a:xfrm>
            <a:off x="8316156" y="1513200"/>
            <a:ext cx="3165600" cy="662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03 Elephants</a:t>
            </a:r>
            <a:endParaRPr/>
          </a:p>
        </p:txBody>
      </p:sp>
      <p:sp>
        <p:nvSpPr>
          <p:cNvPr id="493" name="Google Shape;493;p25"/>
          <p:cNvSpPr txBox="1"/>
          <p:nvPr>
            <p:ph idx="15" type="title"/>
          </p:nvPr>
        </p:nvSpPr>
        <p:spPr>
          <a:xfrm>
            <a:off x="8316156" y="3455887"/>
            <a:ext cx="3165600" cy="662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06 Koalas</a:t>
            </a:r>
            <a:endParaRPr/>
          </a:p>
        </p:txBody>
      </p:sp>
      <p:sp>
        <p:nvSpPr>
          <p:cNvPr id="494" name="Google Shape;494;p25"/>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26"/>
          <p:cNvSpPr txBox="1"/>
          <p:nvPr>
            <p:ph idx="1" type="body"/>
          </p:nvPr>
        </p:nvSpPr>
        <p:spPr>
          <a:xfrm>
            <a:off x="4897138" y="4089088"/>
            <a:ext cx="63234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Add a brief introduction of your section here: Let’s dive in and get to know some interesting facts about animals!</a:t>
            </a:r>
            <a:endParaRPr/>
          </a:p>
        </p:txBody>
      </p:sp>
      <p:sp>
        <p:nvSpPr>
          <p:cNvPr id="500" name="Google Shape;500;p26"/>
          <p:cNvSpPr txBox="1"/>
          <p:nvPr>
            <p:ph type="title"/>
          </p:nvPr>
        </p:nvSpPr>
        <p:spPr>
          <a:xfrm>
            <a:off x="4897138" y="1700638"/>
            <a:ext cx="6323400" cy="2066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We will talk about </a:t>
            </a:r>
            <a:r>
              <a:rPr lang="en">
                <a:solidFill>
                  <a:schemeClr val="lt2"/>
                </a:solidFill>
                <a:highlight>
                  <a:schemeClr val="accent3"/>
                </a:highlight>
              </a:rPr>
              <a:t>this</a:t>
            </a:r>
            <a:r>
              <a:rPr lang="en"/>
              <a:t> first.</a:t>
            </a:r>
            <a:endParaRPr/>
          </a:p>
        </p:txBody>
      </p:sp>
      <p:sp>
        <p:nvSpPr>
          <p:cNvPr id="501" name="Google Shape;501;p26"/>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
        <p:nvSpPr>
          <p:cNvPr id="502" name="Google Shape;502;p26"/>
          <p:cNvSpPr/>
          <p:nvPr/>
        </p:nvSpPr>
        <p:spPr>
          <a:xfrm>
            <a:off x="1123863" y="1905046"/>
            <a:ext cx="3149100" cy="3189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6"/>
          <p:cNvSpPr/>
          <p:nvPr/>
        </p:nvSpPr>
        <p:spPr>
          <a:xfrm>
            <a:off x="1246006" y="1763973"/>
            <a:ext cx="3149100" cy="3189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6"/>
          <p:cNvSpPr/>
          <p:nvPr/>
        </p:nvSpPr>
        <p:spPr>
          <a:xfrm>
            <a:off x="1710250" y="2559075"/>
            <a:ext cx="2220610" cy="1739849"/>
          </a:xfrm>
          <a:prstGeom prst="rect">
            <a:avLst/>
          </a:prstGeom>
        </p:spPr>
        <p:txBody>
          <a:bodyPr>
            <a:prstTxWarp prst="textPlain"/>
          </a:bodyPr>
          <a:lstStyle/>
          <a:p>
            <a:pPr lvl="0" algn="ctr"/>
            <a:r>
              <a:rPr b="1" i="0">
                <a:ln>
                  <a:noFill/>
                </a:ln>
                <a:solidFill>
                  <a:schemeClr val="dk1"/>
                </a:solidFill>
                <a:latin typeface="Roboto Mono"/>
              </a:rPr>
              <a:t>01</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27"/>
          <p:cNvSpPr/>
          <p:nvPr/>
        </p:nvSpPr>
        <p:spPr>
          <a:xfrm>
            <a:off x="2364400" y="1674088"/>
            <a:ext cx="62442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txBox="1"/>
          <p:nvPr>
            <p:ph type="title"/>
          </p:nvPr>
        </p:nvSpPr>
        <p:spPr>
          <a:xfrm>
            <a:off x="2593000" y="1602675"/>
            <a:ext cx="51756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a:t>
            </a:r>
            <a:endParaRPr/>
          </a:p>
        </p:txBody>
      </p:sp>
      <p:sp>
        <p:nvSpPr>
          <p:cNvPr id="511" name="Google Shape;511;p27"/>
          <p:cNvSpPr txBox="1"/>
          <p:nvPr>
            <p:ph idx="1" type="subTitle"/>
          </p:nvPr>
        </p:nvSpPr>
        <p:spPr>
          <a:xfrm>
            <a:off x="2364400" y="2652475"/>
            <a:ext cx="7794000" cy="717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Elephants and storms.</a:t>
            </a:r>
            <a:endParaRPr/>
          </a:p>
        </p:txBody>
      </p:sp>
      <p:sp>
        <p:nvSpPr>
          <p:cNvPr id="512" name="Google Shape;512;p27"/>
          <p:cNvSpPr txBox="1"/>
          <p:nvPr>
            <p:ph idx="2" type="body"/>
          </p:nvPr>
        </p:nvSpPr>
        <p:spPr>
          <a:xfrm>
            <a:off x="2364400" y="3312650"/>
            <a:ext cx="7794000" cy="20172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elephants can sense storms?</a:t>
            </a:r>
            <a:endParaRPr/>
          </a:p>
          <a:p>
            <a:pPr indent="0" lvl="0" marL="0" rtl="0" algn="l">
              <a:spcBef>
                <a:spcPts val="2100"/>
              </a:spcBef>
              <a:spcAft>
                <a:spcPts val="2100"/>
              </a:spcAft>
              <a:buNone/>
            </a:pPr>
            <a:r>
              <a:rPr lang="en"/>
              <a:t>Elephants may be able to detect a thunderstorm from hundreds of miles away, and will head towards it, looking for water. </a:t>
            </a:r>
            <a:endParaRPr/>
          </a:p>
        </p:txBody>
      </p:sp>
      <p:sp>
        <p:nvSpPr>
          <p:cNvPr id="513" name="Google Shape;513;p27"/>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
        <p:nvSpPr>
          <p:cNvPr id="514" name="Google Shape;514;p27"/>
          <p:cNvSpPr/>
          <p:nvPr/>
        </p:nvSpPr>
        <p:spPr>
          <a:xfrm rot="5400000">
            <a:off x="-710700" y="3455430"/>
            <a:ext cx="33300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rot="5400000">
            <a:off x="-577350" y="3354400"/>
            <a:ext cx="33300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txBox="1"/>
          <p:nvPr/>
        </p:nvSpPr>
        <p:spPr>
          <a:xfrm>
            <a:off x="915375" y="1790400"/>
            <a:ext cx="322800" cy="37842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b="1" sz="1900">
              <a:solidFill>
                <a:schemeClr val="dk1"/>
              </a:solidFill>
              <a:latin typeface="Roboto Mono"/>
              <a:ea typeface="Roboto Mono"/>
              <a:cs typeface="Roboto Mono"/>
              <a:sym typeface="Roboto Mono"/>
            </a:endParaRPr>
          </a:p>
          <a:p>
            <a:pPr indent="0" lvl="0" marL="0" rtl="0" algn="ctr">
              <a:spcBef>
                <a:spcPts val="0"/>
              </a:spcBef>
              <a:spcAft>
                <a:spcPts val="0"/>
              </a:spcAft>
              <a:buNone/>
            </a:pPr>
            <a:r>
              <a:rPr b="1" lang="en" sz="1900">
                <a:solidFill>
                  <a:schemeClr val="dk1"/>
                </a:solidFill>
                <a:latin typeface="Roboto Mono"/>
                <a:ea typeface="Roboto Mono"/>
                <a:cs typeface="Roboto Mono"/>
                <a:sym typeface="Roboto Mono"/>
              </a:rPr>
              <a:t>ELEPHANTS</a:t>
            </a:r>
            <a:endParaRPr b="1" sz="1900">
              <a:solidFill>
                <a:schemeClr val="dk1"/>
              </a:solidFill>
              <a:latin typeface="Roboto Mono"/>
              <a:ea typeface="Roboto Mono"/>
              <a:cs typeface="Roboto Mono"/>
              <a:sym typeface="Roboto Mon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grpSp>
        <p:nvGrpSpPr>
          <p:cNvPr id="521" name="Google Shape;521;p28"/>
          <p:cNvGrpSpPr/>
          <p:nvPr/>
        </p:nvGrpSpPr>
        <p:grpSpPr>
          <a:xfrm>
            <a:off x="6534624" y="1799041"/>
            <a:ext cx="4808308" cy="702986"/>
            <a:chOff x="6534636" y="1768875"/>
            <a:chExt cx="4808308" cy="521812"/>
          </a:xfrm>
        </p:grpSpPr>
        <p:sp>
          <p:nvSpPr>
            <p:cNvPr id="522" name="Google Shape;522;p28"/>
            <p:cNvSpPr/>
            <p:nvPr/>
          </p:nvSpPr>
          <p:spPr>
            <a:xfrm>
              <a:off x="6534636" y="1858687"/>
              <a:ext cx="47616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8"/>
            <p:cNvSpPr/>
            <p:nvPr/>
          </p:nvSpPr>
          <p:spPr>
            <a:xfrm>
              <a:off x="6581344" y="1768875"/>
              <a:ext cx="4761600" cy="4320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28"/>
          <p:cNvGrpSpPr/>
          <p:nvPr/>
        </p:nvGrpSpPr>
        <p:grpSpPr>
          <a:xfrm>
            <a:off x="873399" y="1799041"/>
            <a:ext cx="4808308" cy="702986"/>
            <a:chOff x="873411" y="1813775"/>
            <a:chExt cx="4808308" cy="521812"/>
          </a:xfrm>
        </p:grpSpPr>
        <p:sp>
          <p:nvSpPr>
            <p:cNvPr id="525" name="Google Shape;525;p28"/>
            <p:cNvSpPr/>
            <p:nvPr/>
          </p:nvSpPr>
          <p:spPr>
            <a:xfrm>
              <a:off x="873411" y="1903587"/>
              <a:ext cx="47616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8"/>
            <p:cNvSpPr/>
            <p:nvPr/>
          </p:nvSpPr>
          <p:spPr>
            <a:xfrm>
              <a:off x="920119" y="1813775"/>
              <a:ext cx="4761600" cy="4320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 name="Google Shape;527;p28"/>
          <p:cNvSpPr txBox="1"/>
          <p:nvPr>
            <p:ph type="title"/>
          </p:nvPr>
        </p:nvSpPr>
        <p:spPr>
          <a:xfrm>
            <a:off x="873400" y="683900"/>
            <a:ext cx="90249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lt2"/>
                </a:solidFill>
                <a:highlight>
                  <a:schemeClr val="accent3"/>
                </a:highlight>
              </a:rPr>
              <a:t>Did you know?</a:t>
            </a:r>
            <a:endParaRPr>
              <a:solidFill>
                <a:schemeClr val="lt2"/>
              </a:solidFill>
              <a:highlight>
                <a:schemeClr val="accent3"/>
              </a:highlight>
            </a:endParaRPr>
          </a:p>
        </p:txBody>
      </p:sp>
      <p:sp>
        <p:nvSpPr>
          <p:cNvPr id="528" name="Google Shape;528;p28"/>
          <p:cNvSpPr txBox="1"/>
          <p:nvPr>
            <p:ph idx="4" type="body"/>
          </p:nvPr>
        </p:nvSpPr>
        <p:spPr>
          <a:xfrm>
            <a:off x="6464146" y="2739050"/>
            <a:ext cx="4961100" cy="3118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dk1"/>
                </a:solidFill>
              </a:rPr>
              <a:t>Did you know that a cat uses its whiskers as feelers to determine if a space is too small to squeeze through?</a:t>
            </a:r>
            <a:endParaRPr>
              <a:solidFill>
                <a:schemeClr val="dk1"/>
              </a:solidFill>
            </a:endParaRPr>
          </a:p>
          <a:p>
            <a:pPr indent="0" lvl="0" marL="0" rtl="0" algn="l">
              <a:spcBef>
                <a:spcPts val="2100"/>
              </a:spcBef>
              <a:spcAft>
                <a:spcPts val="2100"/>
              </a:spcAft>
              <a:buNone/>
            </a:pPr>
            <a:r>
              <a:rPr lang="en">
                <a:solidFill>
                  <a:schemeClr val="dk1"/>
                </a:solidFill>
              </a:rPr>
              <a:t>Also, cats love to sleep. A fifteen-year-old cat has probably spent ten years of its life sleeping.</a:t>
            </a:r>
            <a:endParaRPr>
              <a:solidFill>
                <a:schemeClr val="dk1"/>
              </a:solidFill>
            </a:endParaRPr>
          </a:p>
        </p:txBody>
      </p:sp>
      <p:sp>
        <p:nvSpPr>
          <p:cNvPr id="529" name="Google Shape;529;p28"/>
          <p:cNvSpPr txBox="1"/>
          <p:nvPr>
            <p:ph idx="3" type="body"/>
          </p:nvPr>
        </p:nvSpPr>
        <p:spPr>
          <a:xfrm>
            <a:off x="873350" y="2750800"/>
            <a:ext cx="4960800" cy="3118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dk1"/>
                </a:solidFill>
              </a:rPr>
              <a:t>Did you know that dogs can smell your feelings?</a:t>
            </a:r>
            <a:endParaRPr>
              <a:solidFill>
                <a:schemeClr val="dk1"/>
              </a:solidFill>
            </a:endParaRPr>
          </a:p>
          <a:p>
            <a:pPr indent="0" lvl="0" marL="0" rtl="0" algn="l">
              <a:spcBef>
                <a:spcPts val="2100"/>
              </a:spcBef>
              <a:spcAft>
                <a:spcPts val="0"/>
              </a:spcAft>
              <a:buNone/>
            </a:pPr>
            <a:r>
              <a:rPr lang="en">
                <a:solidFill>
                  <a:schemeClr val="dk1"/>
                </a:solidFill>
              </a:rPr>
              <a:t>Dogs can pick up on subtle changes in your scent, which can help him figure out how you are feeling, such as by smelling your perspiration when you become nervous or fearful.</a:t>
            </a:r>
            <a:endParaRPr>
              <a:solidFill>
                <a:schemeClr val="dk1"/>
              </a:solidFill>
            </a:endParaRPr>
          </a:p>
          <a:p>
            <a:pPr indent="0" lvl="0" marL="0" rtl="0" algn="l">
              <a:spcBef>
                <a:spcPts val="2100"/>
              </a:spcBef>
              <a:spcAft>
                <a:spcPts val="2100"/>
              </a:spcAft>
              <a:buNone/>
            </a:pPr>
            <a:r>
              <a:t/>
            </a:r>
            <a:endParaRPr>
              <a:solidFill>
                <a:schemeClr val="dk1"/>
              </a:solidFill>
            </a:endParaRPr>
          </a:p>
        </p:txBody>
      </p:sp>
      <p:sp>
        <p:nvSpPr>
          <p:cNvPr id="530" name="Google Shape;530;p28"/>
          <p:cNvSpPr txBox="1"/>
          <p:nvPr>
            <p:ph idx="1" type="subTitle"/>
          </p:nvPr>
        </p:nvSpPr>
        <p:spPr>
          <a:xfrm>
            <a:off x="1025751" y="1737575"/>
            <a:ext cx="4424400" cy="717900"/>
          </a:xfrm>
          <a:prstGeom prst="rect">
            <a:avLst/>
          </a:prstGeom>
        </p:spPr>
        <p:txBody>
          <a:bodyPr anchorCtr="0" anchor="ctr" bIns="121900" lIns="121900" spcFirstLastPara="1" rIns="121900" wrap="square" tIns="121900">
            <a:noAutofit/>
          </a:bodyPr>
          <a:lstStyle/>
          <a:p>
            <a:pPr indent="0" lvl="0" marL="0" rtl="0" algn="l">
              <a:lnSpc>
                <a:spcPct val="100000"/>
              </a:lnSpc>
              <a:spcBef>
                <a:spcPts val="0"/>
              </a:spcBef>
              <a:spcAft>
                <a:spcPts val="0"/>
              </a:spcAft>
              <a:buNone/>
            </a:pPr>
            <a:r>
              <a:rPr lang="en">
                <a:solidFill>
                  <a:schemeClr val="dk1"/>
                </a:solidFill>
              </a:rPr>
              <a:t>A m</a:t>
            </a:r>
            <a:r>
              <a:rPr lang="en">
                <a:solidFill>
                  <a:schemeClr val="dk1"/>
                </a:solidFill>
              </a:rPr>
              <a:t>an's best friend...</a:t>
            </a:r>
            <a:endParaRPr>
              <a:solidFill>
                <a:schemeClr val="dk1"/>
              </a:solidFill>
            </a:endParaRPr>
          </a:p>
        </p:txBody>
      </p:sp>
      <p:sp>
        <p:nvSpPr>
          <p:cNvPr id="531" name="Google Shape;531;p28"/>
          <p:cNvSpPr txBox="1"/>
          <p:nvPr>
            <p:ph idx="2" type="subTitle"/>
          </p:nvPr>
        </p:nvSpPr>
        <p:spPr>
          <a:xfrm>
            <a:off x="6692751" y="1744475"/>
            <a:ext cx="4053600" cy="704100"/>
          </a:xfrm>
          <a:prstGeom prst="rect">
            <a:avLst/>
          </a:prstGeom>
        </p:spPr>
        <p:txBody>
          <a:bodyPr anchorCtr="0" anchor="ctr" bIns="121900" lIns="121900" spcFirstLastPara="1" rIns="121900" wrap="square" tIns="121900">
            <a:noAutofit/>
          </a:bodyPr>
          <a:lstStyle/>
          <a:p>
            <a:pPr indent="0" lvl="0" marL="0" rtl="0" algn="l">
              <a:lnSpc>
                <a:spcPct val="100000"/>
              </a:lnSpc>
              <a:spcBef>
                <a:spcPts val="0"/>
              </a:spcBef>
              <a:spcAft>
                <a:spcPts val="0"/>
              </a:spcAft>
              <a:buNone/>
            </a:pPr>
            <a:r>
              <a:rPr lang="en"/>
              <a:t>Mmm, can I fit in?...</a:t>
            </a:r>
            <a:endParaRPr/>
          </a:p>
        </p:txBody>
      </p:sp>
      <p:sp>
        <p:nvSpPr>
          <p:cNvPr id="532" name="Google Shape;532;p28"/>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cxnSp>
        <p:nvCxnSpPr>
          <p:cNvPr id="533" name="Google Shape;533;p28"/>
          <p:cNvCxnSpPr/>
          <p:nvPr/>
        </p:nvCxnSpPr>
        <p:spPr>
          <a:xfrm rot="10800000">
            <a:off x="6108175" y="2261200"/>
            <a:ext cx="0" cy="3227100"/>
          </a:xfrm>
          <a:prstGeom prst="straightConnector1">
            <a:avLst/>
          </a:prstGeom>
          <a:noFill/>
          <a:ln cap="flat" cmpd="sng" w="19050">
            <a:solidFill>
              <a:schemeClr val="accent3"/>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29"/>
          <p:cNvSpPr txBox="1"/>
          <p:nvPr>
            <p:ph type="title"/>
          </p:nvPr>
        </p:nvSpPr>
        <p:spPr>
          <a:xfrm>
            <a:off x="745425" y="1873525"/>
            <a:ext cx="10908300" cy="31608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Clearly, </a:t>
            </a:r>
            <a:r>
              <a:rPr lang="en">
                <a:solidFill>
                  <a:schemeClr val="lt2"/>
                </a:solidFill>
                <a:highlight>
                  <a:schemeClr val="accent3"/>
                </a:highlight>
              </a:rPr>
              <a:t>animals know more</a:t>
            </a:r>
            <a:r>
              <a:rPr lang="en"/>
              <a:t> than we think, and think a great deal more than we know.</a:t>
            </a:r>
            <a:endParaRPr/>
          </a:p>
        </p:txBody>
      </p:sp>
      <p:sp>
        <p:nvSpPr>
          <p:cNvPr id="539" name="Google Shape;539;p29"/>
          <p:cNvSpPr txBox="1"/>
          <p:nvPr>
            <p:ph idx="1" type="subTitle"/>
          </p:nvPr>
        </p:nvSpPr>
        <p:spPr>
          <a:xfrm>
            <a:off x="761000" y="4528000"/>
            <a:ext cx="10908300" cy="717900"/>
          </a:xfrm>
          <a:prstGeom prst="rect">
            <a:avLst/>
          </a:prstGeom>
        </p:spPr>
        <p:txBody>
          <a:bodyPr anchorCtr="0" anchor="b" bIns="121900" lIns="121900" spcFirstLastPara="1" rIns="121900" wrap="square" tIns="121900">
            <a:noAutofit/>
          </a:bodyPr>
          <a:lstStyle/>
          <a:p>
            <a:pPr indent="0" lvl="0" marL="457200" rtl="0" algn="r">
              <a:spcBef>
                <a:spcPts val="0"/>
              </a:spcBef>
              <a:spcAft>
                <a:spcPts val="0"/>
              </a:spcAft>
              <a:buNone/>
            </a:pPr>
            <a:r>
              <a:rPr lang="en"/>
              <a:t>― Irene M. Pepperberg</a:t>
            </a:r>
            <a:endParaRPr/>
          </a:p>
        </p:txBody>
      </p:sp>
      <p:grpSp>
        <p:nvGrpSpPr>
          <p:cNvPr id="540" name="Google Shape;540;p29"/>
          <p:cNvGrpSpPr/>
          <p:nvPr/>
        </p:nvGrpSpPr>
        <p:grpSpPr>
          <a:xfrm rot="10800000">
            <a:off x="5477077" y="662926"/>
            <a:ext cx="1237846" cy="872004"/>
            <a:chOff x="621403" y="597265"/>
            <a:chExt cx="1588204" cy="1118814"/>
          </a:xfrm>
        </p:grpSpPr>
        <p:sp>
          <p:nvSpPr>
            <p:cNvPr id="541" name="Google Shape;541;p29"/>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2"/>
            </a:solidFill>
            <a:ln cap="flat" cmpd="sng" w="1905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42" name="Google Shape;542;p29"/>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2"/>
            </a:solidFill>
            <a:ln cap="flat" cmpd="sng" w="1905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543" name="Google Shape;543;p29"/>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30"/>
          <p:cNvSpPr/>
          <p:nvPr/>
        </p:nvSpPr>
        <p:spPr>
          <a:xfrm>
            <a:off x="1132700" y="1236750"/>
            <a:ext cx="98400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0"/>
          <p:cNvSpPr txBox="1"/>
          <p:nvPr>
            <p:ph type="title"/>
          </p:nvPr>
        </p:nvSpPr>
        <p:spPr>
          <a:xfrm>
            <a:off x="1217550" y="1284962"/>
            <a:ext cx="9755100" cy="6306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Did you know?</a:t>
            </a:r>
            <a:endParaRPr/>
          </a:p>
        </p:txBody>
      </p:sp>
      <p:sp>
        <p:nvSpPr>
          <p:cNvPr id="550" name="Google Shape;550;p30"/>
          <p:cNvSpPr txBox="1"/>
          <p:nvPr>
            <p:ph idx="1" type="subTitle"/>
          </p:nvPr>
        </p:nvSpPr>
        <p:spPr>
          <a:xfrm>
            <a:off x="1217558" y="2071460"/>
            <a:ext cx="9755100" cy="5013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Pandas don’t hibernate.</a:t>
            </a:r>
            <a:endParaRPr/>
          </a:p>
        </p:txBody>
      </p:sp>
      <p:sp>
        <p:nvSpPr>
          <p:cNvPr id="551" name="Google Shape;551;p30"/>
          <p:cNvSpPr txBox="1"/>
          <p:nvPr>
            <p:ph idx="5" type="body"/>
          </p:nvPr>
        </p:nvSpPr>
        <p:spPr>
          <a:xfrm>
            <a:off x="1217550" y="3749512"/>
            <a:ext cx="9755100" cy="762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It is estimated that more than 50 million kangaroos live there. They are Australia’s national symbol and appear on postage stamps, coins, and airplanes.</a:t>
            </a:r>
            <a:endParaRPr/>
          </a:p>
          <a:p>
            <a:pPr indent="0" lvl="0" marL="0" rtl="0" algn="l">
              <a:spcBef>
                <a:spcPts val="2100"/>
              </a:spcBef>
              <a:spcAft>
                <a:spcPts val="0"/>
              </a:spcAft>
              <a:buNone/>
            </a:pPr>
            <a:r>
              <a:t/>
            </a:r>
            <a:endParaRPr/>
          </a:p>
          <a:p>
            <a:pPr indent="0" lvl="0" marL="0" rtl="0" algn="l">
              <a:spcBef>
                <a:spcPts val="2100"/>
              </a:spcBef>
              <a:spcAft>
                <a:spcPts val="2100"/>
              </a:spcAft>
              <a:buNone/>
            </a:pPr>
            <a:r>
              <a:t/>
            </a:r>
            <a:endParaRPr/>
          </a:p>
        </p:txBody>
      </p:sp>
      <p:sp>
        <p:nvSpPr>
          <p:cNvPr id="552" name="Google Shape;552;p30"/>
          <p:cNvSpPr txBox="1"/>
          <p:nvPr>
            <p:ph idx="2" type="subTitle"/>
          </p:nvPr>
        </p:nvSpPr>
        <p:spPr>
          <a:xfrm>
            <a:off x="1217558" y="3397185"/>
            <a:ext cx="9755100" cy="5013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T</a:t>
            </a:r>
            <a:r>
              <a:rPr lang="en"/>
              <a:t>here are more kangaroos than humans in Australia.</a:t>
            </a:r>
            <a:endParaRPr/>
          </a:p>
        </p:txBody>
      </p:sp>
      <p:sp>
        <p:nvSpPr>
          <p:cNvPr id="553" name="Google Shape;553;p30"/>
          <p:cNvSpPr txBox="1"/>
          <p:nvPr>
            <p:ph idx="6" type="body"/>
          </p:nvPr>
        </p:nvSpPr>
        <p:spPr>
          <a:xfrm>
            <a:off x="1217550" y="5064309"/>
            <a:ext cx="9756900" cy="762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indent="0" lvl="0" marL="0" rtl="0" algn="l">
              <a:spcBef>
                <a:spcPts val="2100"/>
              </a:spcBef>
              <a:spcAft>
                <a:spcPts val="2100"/>
              </a:spcAft>
              <a:buNone/>
            </a:pPr>
            <a:r>
              <a:t/>
            </a:r>
            <a:endParaRPr/>
          </a:p>
        </p:txBody>
      </p:sp>
      <p:sp>
        <p:nvSpPr>
          <p:cNvPr id="554" name="Google Shape;554;p30"/>
          <p:cNvSpPr txBox="1"/>
          <p:nvPr>
            <p:ph idx="3" type="subTitle"/>
          </p:nvPr>
        </p:nvSpPr>
        <p:spPr>
          <a:xfrm>
            <a:off x="1217558" y="4722911"/>
            <a:ext cx="9755100" cy="5013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 are even more lazy than cats.</a:t>
            </a:r>
            <a:endParaRPr/>
          </a:p>
        </p:txBody>
      </p:sp>
      <p:sp>
        <p:nvSpPr>
          <p:cNvPr id="555" name="Google Shape;555;p30"/>
          <p:cNvSpPr txBox="1"/>
          <p:nvPr>
            <p:ph idx="4" type="body"/>
          </p:nvPr>
        </p:nvSpPr>
        <p:spPr>
          <a:xfrm>
            <a:off x="1217550" y="2433230"/>
            <a:ext cx="9755100" cy="764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When winter approaches, they head lower down their mountain homes to warmer temperatures, where they continue to chomp away on bamboo!</a:t>
            </a:r>
            <a:endParaRPr/>
          </a:p>
        </p:txBody>
      </p:sp>
      <p:sp>
        <p:nvSpPr>
          <p:cNvPr id="556" name="Google Shape;556;p3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1"/>
          <p:cNvSpPr txBox="1"/>
          <p:nvPr>
            <p:ph type="title"/>
          </p:nvPr>
        </p:nvSpPr>
        <p:spPr>
          <a:xfrm>
            <a:off x="1413700" y="1230075"/>
            <a:ext cx="8843100" cy="43713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Very interesting </a:t>
            </a:r>
            <a:r>
              <a:rPr lang="en">
                <a:solidFill>
                  <a:schemeClr val="lt2"/>
                </a:solidFill>
                <a:highlight>
                  <a:schemeClr val="accent3"/>
                </a:highlight>
              </a:rPr>
              <a:t>facts!</a:t>
            </a:r>
            <a:endParaRPr>
              <a:solidFill>
                <a:schemeClr val="lt2"/>
              </a:solidFill>
              <a:highlight>
                <a:schemeClr val="accent3"/>
              </a:highlight>
            </a:endParaRPr>
          </a:p>
        </p:txBody>
      </p:sp>
      <p:sp>
        <p:nvSpPr>
          <p:cNvPr id="562" name="Google Shape;562;p31"/>
          <p:cNvSpPr txBox="1"/>
          <p:nvPr>
            <p:ph idx="4294967295" type="body"/>
          </p:nvPr>
        </p:nvSpPr>
        <p:spPr>
          <a:xfrm>
            <a:off x="392725" y="6324600"/>
            <a:ext cx="11251200" cy="2823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100"/>
              <a:t>This is where you section ends. Duplicate this set of slides as many times you need to go over all your sections.</a:t>
            </a:r>
            <a:endParaRPr sz="1100"/>
          </a:p>
        </p:txBody>
      </p:sp>
      <p:sp>
        <p:nvSpPr>
          <p:cNvPr id="563" name="Google Shape;563;p31"/>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Mania">
  <a:themeElements>
    <a:clrScheme name="Simple Light">
      <a:dk1>
        <a:srgbClr val="1D2236"/>
      </a:dk1>
      <a:lt1>
        <a:srgbClr val="FEF1E8"/>
      </a:lt1>
      <a:dk2>
        <a:srgbClr val="434343"/>
      </a:dk2>
      <a:lt2>
        <a:srgbClr val="FFFFFF"/>
      </a:lt2>
      <a:accent1>
        <a:srgbClr val="365CEF"/>
      </a:accent1>
      <a:accent2>
        <a:srgbClr val="8ACAF6"/>
      </a:accent2>
      <a:accent3>
        <a:srgbClr val="1D2236"/>
      </a:accent3>
      <a:accent4>
        <a:srgbClr val="FFFFFF"/>
      </a:accent4>
      <a:accent5>
        <a:srgbClr val="FFFFFF"/>
      </a:accent5>
      <a:accent6>
        <a:srgbClr val="FFFFFF"/>
      </a:accent6>
      <a:hlink>
        <a:srgbClr val="1F48E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